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93" r:id="rId3"/>
    <p:sldId id="269" r:id="rId4"/>
    <p:sldId id="274" r:id="rId5"/>
    <p:sldId id="297" r:id="rId6"/>
    <p:sldId id="296" r:id="rId7"/>
    <p:sldId id="258" r:id="rId8"/>
    <p:sldId id="272" r:id="rId9"/>
    <p:sldId id="301" r:id="rId10"/>
    <p:sldId id="302" r:id="rId11"/>
    <p:sldId id="315" r:id="rId12"/>
    <p:sldId id="260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298" r:id="rId21"/>
    <p:sldId id="299" r:id="rId22"/>
    <p:sldId id="261" r:id="rId23"/>
    <p:sldId id="262" r:id="rId24"/>
    <p:sldId id="300" r:id="rId25"/>
    <p:sldId id="312" r:id="rId26"/>
    <p:sldId id="285" r:id="rId27"/>
    <p:sldId id="266" r:id="rId28"/>
    <p:sldId id="291" r:id="rId29"/>
    <p:sldId id="292" r:id="rId30"/>
    <p:sldId id="310" r:id="rId31"/>
    <p:sldId id="313" r:id="rId32"/>
    <p:sldId id="289" r:id="rId33"/>
    <p:sldId id="283" r:id="rId34"/>
    <p:sldId id="284" r:id="rId35"/>
    <p:sldId id="288" r:id="rId36"/>
    <p:sldId id="311" r:id="rId37"/>
    <p:sldId id="314" r:id="rId38"/>
    <p:sldId id="317" r:id="rId39"/>
    <p:sldId id="316" r:id="rId40"/>
    <p:sldId id="318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gj35THcjHcMYfzzfOw/7kfZJVJ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8B1C79-95D9-448D-8F4E-828B6C2CE65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1731B708-A557-4153-BA79-306812C2E80A}">
      <dgm:prSet phldrT="[Texto]"/>
      <dgm:spPr/>
      <dgm:t>
        <a:bodyPr/>
        <a:lstStyle/>
        <a:p>
          <a:r>
            <a:rPr lang="es-PE" dirty="0"/>
            <a:t>Pre procesamiento</a:t>
          </a:r>
        </a:p>
      </dgm:t>
    </dgm:pt>
    <dgm:pt modelId="{DAE431DD-F4CD-4118-AECA-34D8B68AB3FF}" type="parTrans" cxnId="{07D9D79F-6BFB-4B9F-B197-2D2D2ED7B89B}">
      <dgm:prSet/>
      <dgm:spPr/>
      <dgm:t>
        <a:bodyPr/>
        <a:lstStyle/>
        <a:p>
          <a:endParaRPr lang="es-PE"/>
        </a:p>
      </dgm:t>
    </dgm:pt>
    <dgm:pt modelId="{4E51C127-19BC-43D7-9DE9-EE14DF4DAF66}" type="sibTrans" cxnId="{07D9D79F-6BFB-4B9F-B197-2D2D2ED7B89B}">
      <dgm:prSet/>
      <dgm:spPr/>
      <dgm:t>
        <a:bodyPr/>
        <a:lstStyle/>
        <a:p>
          <a:endParaRPr lang="es-PE"/>
        </a:p>
      </dgm:t>
    </dgm:pt>
    <dgm:pt modelId="{9266E0AB-AA81-4C00-9166-9123CC03E24A}">
      <dgm:prSet phldrT="[Texto]"/>
      <dgm:spPr/>
      <dgm:t>
        <a:bodyPr/>
        <a:lstStyle/>
        <a:p>
          <a:r>
            <a:rPr lang="es-PE" dirty="0"/>
            <a:t>Detección de texto</a:t>
          </a:r>
        </a:p>
      </dgm:t>
    </dgm:pt>
    <dgm:pt modelId="{DAB346E9-39B9-4D1C-ACAE-3FBAF9C5187D}" type="parTrans" cxnId="{25F75F98-5B27-4014-83DF-77264E61CED4}">
      <dgm:prSet/>
      <dgm:spPr/>
      <dgm:t>
        <a:bodyPr/>
        <a:lstStyle/>
        <a:p>
          <a:endParaRPr lang="es-PE"/>
        </a:p>
      </dgm:t>
    </dgm:pt>
    <dgm:pt modelId="{8EA16068-9C37-4D1C-A34A-D3F0FCD5C087}" type="sibTrans" cxnId="{25F75F98-5B27-4014-83DF-77264E61CED4}">
      <dgm:prSet/>
      <dgm:spPr/>
      <dgm:t>
        <a:bodyPr/>
        <a:lstStyle/>
        <a:p>
          <a:endParaRPr lang="es-PE"/>
        </a:p>
      </dgm:t>
    </dgm:pt>
    <dgm:pt modelId="{933EB742-11BD-4BCD-ACAA-661EF0C9B909}">
      <dgm:prSet phldrT="[Texto]"/>
      <dgm:spPr/>
      <dgm:t>
        <a:bodyPr/>
        <a:lstStyle/>
        <a:p>
          <a:r>
            <a:rPr lang="es-PE" dirty="0"/>
            <a:t>Reconocimiento de texto</a:t>
          </a:r>
        </a:p>
      </dgm:t>
    </dgm:pt>
    <dgm:pt modelId="{A9575FBE-27C5-4C3D-8C44-C41A9C7FF6EF}" type="parTrans" cxnId="{C860109C-A83E-4A84-920F-6D75D2D1E007}">
      <dgm:prSet/>
      <dgm:spPr/>
      <dgm:t>
        <a:bodyPr/>
        <a:lstStyle/>
        <a:p>
          <a:endParaRPr lang="es-PE"/>
        </a:p>
      </dgm:t>
    </dgm:pt>
    <dgm:pt modelId="{2E08BA86-353C-4BAC-A6DA-33A522F027B4}" type="sibTrans" cxnId="{C860109C-A83E-4A84-920F-6D75D2D1E007}">
      <dgm:prSet/>
      <dgm:spPr/>
      <dgm:t>
        <a:bodyPr/>
        <a:lstStyle/>
        <a:p>
          <a:endParaRPr lang="es-PE"/>
        </a:p>
      </dgm:t>
    </dgm:pt>
    <dgm:pt modelId="{30AB655A-9990-43D7-BFE7-41A50226CF4C}" type="pres">
      <dgm:prSet presAssocID="{AC8B1C79-95D9-448D-8F4E-828B6C2CE651}" presName="Name0" presStyleCnt="0">
        <dgm:presLayoutVars>
          <dgm:dir/>
          <dgm:animLvl val="lvl"/>
          <dgm:resizeHandles val="exact"/>
        </dgm:presLayoutVars>
      </dgm:prSet>
      <dgm:spPr/>
    </dgm:pt>
    <dgm:pt modelId="{106DA563-3CBE-4CA0-A7D2-833278268730}" type="pres">
      <dgm:prSet presAssocID="{1731B708-A557-4153-BA79-306812C2E80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C3E520F-7FA5-4E75-B011-4D3414FA1C7C}" type="pres">
      <dgm:prSet presAssocID="{4E51C127-19BC-43D7-9DE9-EE14DF4DAF66}" presName="parTxOnlySpace" presStyleCnt="0"/>
      <dgm:spPr/>
    </dgm:pt>
    <dgm:pt modelId="{047C031B-0216-4A30-84EB-C61AAFE33DD1}" type="pres">
      <dgm:prSet presAssocID="{9266E0AB-AA81-4C00-9166-9123CC03E24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776104D-5C82-4EA0-AD70-5A6F587F7A8D}" type="pres">
      <dgm:prSet presAssocID="{8EA16068-9C37-4D1C-A34A-D3F0FCD5C087}" presName="parTxOnlySpace" presStyleCnt="0"/>
      <dgm:spPr/>
    </dgm:pt>
    <dgm:pt modelId="{1720AC44-114B-4868-A192-DBE252418C47}" type="pres">
      <dgm:prSet presAssocID="{933EB742-11BD-4BCD-ACAA-661EF0C9B90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C259C3B-827B-4A91-A572-992ABCD985BC}" type="presOf" srcId="{1731B708-A557-4153-BA79-306812C2E80A}" destId="{106DA563-3CBE-4CA0-A7D2-833278268730}" srcOrd="0" destOrd="0" presId="urn:microsoft.com/office/officeart/2005/8/layout/chevron1"/>
    <dgm:cxn modelId="{3BCD1846-7FB6-4DDA-BD4F-778F0E8936CF}" type="presOf" srcId="{9266E0AB-AA81-4C00-9166-9123CC03E24A}" destId="{047C031B-0216-4A30-84EB-C61AAFE33DD1}" srcOrd="0" destOrd="0" presId="urn:microsoft.com/office/officeart/2005/8/layout/chevron1"/>
    <dgm:cxn modelId="{A9C12257-9FF3-491B-A86F-F40013592CA0}" type="presOf" srcId="{AC8B1C79-95D9-448D-8F4E-828B6C2CE651}" destId="{30AB655A-9990-43D7-BFE7-41A50226CF4C}" srcOrd="0" destOrd="0" presId="urn:microsoft.com/office/officeart/2005/8/layout/chevron1"/>
    <dgm:cxn modelId="{C23D3689-B662-45DF-8ABE-675721C98652}" type="presOf" srcId="{933EB742-11BD-4BCD-ACAA-661EF0C9B909}" destId="{1720AC44-114B-4868-A192-DBE252418C47}" srcOrd="0" destOrd="0" presId="urn:microsoft.com/office/officeart/2005/8/layout/chevron1"/>
    <dgm:cxn modelId="{25F75F98-5B27-4014-83DF-77264E61CED4}" srcId="{AC8B1C79-95D9-448D-8F4E-828B6C2CE651}" destId="{9266E0AB-AA81-4C00-9166-9123CC03E24A}" srcOrd="1" destOrd="0" parTransId="{DAB346E9-39B9-4D1C-ACAE-3FBAF9C5187D}" sibTransId="{8EA16068-9C37-4D1C-A34A-D3F0FCD5C087}"/>
    <dgm:cxn modelId="{C860109C-A83E-4A84-920F-6D75D2D1E007}" srcId="{AC8B1C79-95D9-448D-8F4E-828B6C2CE651}" destId="{933EB742-11BD-4BCD-ACAA-661EF0C9B909}" srcOrd="2" destOrd="0" parTransId="{A9575FBE-27C5-4C3D-8C44-C41A9C7FF6EF}" sibTransId="{2E08BA86-353C-4BAC-A6DA-33A522F027B4}"/>
    <dgm:cxn modelId="{07D9D79F-6BFB-4B9F-B197-2D2D2ED7B89B}" srcId="{AC8B1C79-95D9-448D-8F4E-828B6C2CE651}" destId="{1731B708-A557-4153-BA79-306812C2E80A}" srcOrd="0" destOrd="0" parTransId="{DAE431DD-F4CD-4118-AECA-34D8B68AB3FF}" sibTransId="{4E51C127-19BC-43D7-9DE9-EE14DF4DAF66}"/>
    <dgm:cxn modelId="{71683E3D-06D6-47CE-9761-9C3FF7934800}" type="presParOf" srcId="{30AB655A-9990-43D7-BFE7-41A50226CF4C}" destId="{106DA563-3CBE-4CA0-A7D2-833278268730}" srcOrd="0" destOrd="0" presId="urn:microsoft.com/office/officeart/2005/8/layout/chevron1"/>
    <dgm:cxn modelId="{687867A5-90B8-48F1-837D-2D2DE9CB5C21}" type="presParOf" srcId="{30AB655A-9990-43D7-BFE7-41A50226CF4C}" destId="{9C3E520F-7FA5-4E75-B011-4D3414FA1C7C}" srcOrd="1" destOrd="0" presId="urn:microsoft.com/office/officeart/2005/8/layout/chevron1"/>
    <dgm:cxn modelId="{695BB00C-FF3C-4FEB-9582-E5BACBDF554D}" type="presParOf" srcId="{30AB655A-9990-43D7-BFE7-41A50226CF4C}" destId="{047C031B-0216-4A30-84EB-C61AAFE33DD1}" srcOrd="2" destOrd="0" presId="urn:microsoft.com/office/officeart/2005/8/layout/chevron1"/>
    <dgm:cxn modelId="{4258ED25-F90C-45B0-AA5E-F00435FCEF7A}" type="presParOf" srcId="{30AB655A-9990-43D7-BFE7-41A50226CF4C}" destId="{A776104D-5C82-4EA0-AD70-5A6F587F7A8D}" srcOrd="3" destOrd="0" presId="urn:microsoft.com/office/officeart/2005/8/layout/chevron1"/>
    <dgm:cxn modelId="{EE4041BF-6967-4829-B20D-165D6E2EC85F}" type="presParOf" srcId="{30AB655A-9990-43D7-BFE7-41A50226CF4C}" destId="{1720AC44-114B-4868-A192-DBE252418C4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8B1C79-95D9-448D-8F4E-828B6C2CE65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1731B708-A557-4153-BA79-306812C2E80A}">
      <dgm:prSet phldrT="[Texto]"/>
      <dgm:spPr/>
      <dgm:t>
        <a:bodyPr/>
        <a:lstStyle/>
        <a:p>
          <a:r>
            <a:rPr lang="es-PE" dirty="0" err="1"/>
            <a:t>Cropped</a:t>
          </a:r>
          <a:endParaRPr lang="es-PE" dirty="0"/>
        </a:p>
      </dgm:t>
    </dgm:pt>
    <dgm:pt modelId="{DAE431DD-F4CD-4118-AECA-34D8B68AB3FF}" type="parTrans" cxnId="{07D9D79F-6BFB-4B9F-B197-2D2D2ED7B89B}">
      <dgm:prSet/>
      <dgm:spPr/>
      <dgm:t>
        <a:bodyPr/>
        <a:lstStyle/>
        <a:p>
          <a:endParaRPr lang="es-PE"/>
        </a:p>
      </dgm:t>
    </dgm:pt>
    <dgm:pt modelId="{4E51C127-19BC-43D7-9DE9-EE14DF4DAF66}" type="sibTrans" cxnId="{07D9D79F-6BFB-4B9F-B197-2D2D2ED7B89B}">
      <dgm:prSet/>
      <dgm:spPr/>
      <dgm:t>
        <a:bodyPr/>
        <a:lstStyle/>
        <a:p>
          <a:endParaRPr lang="es-PE"/>
        </a:p>
      </dgm:t>
    </dgm:pt>
    <dgm:pt modelId="{9266E0AB-AA81-4C00-9166-9123CC03E24A}">
      <dgm:prSet phldrT="[Texto]"/>
      <dgm:spPr/>
      <dgm:t>
        <a:bodyPr/>
        <a:lstStyle/>
        <a:p>
          <a:r>
            <a:rPr lang="es-PE" dirty="0" err="1"/>
            <a:t>Denoised</a:t>
          </a:r>
          <a:endParaRPr lang="es-PE" dirty="0"/>
        </a:p>
      </dgm:t>
    </dgm:pt>
    <dgm:pt modelId="{DAB346E9-39B9-4D1C-ACAE-3FBAF9C5187D}" type="parTrans" cxnId="{25F75F98-5B27-4014-83DF-77264E61CED4}">
      <dgm:prSet/>
      <dgm:spPr/>
      <dgm:t>
        <a:bodyPr/>
        <a:lstStyle/>
        <a:p>
          <a:endParaRPr lang="es-PE"/>
        </a:p>
      </dgm:t>
    </dgm:pt>
    <dgm:pt modelId="{8EA16068-9C37-4D1C-A34A-D3F0FCD5C087}" type="sibTrans" cxnId="{25F75F98-5B27-4014-83DF-77264E61CED4}">
      <dgm:prSet/>
      <dgm:spPr/>
      <dgm:t>
        <a:bodyPr/>
        <a:lstStyle/>
        <a:p>
          <a:endParaRPr lang="es-PE"/>
        </a:p>
      </dgm:t>
    </dgm:pt>
    <dgm:pt modelId="{933EB742-11BD-4BCD-ACAA-661EF0C9B909}">
      <dgm:prSet phldrT="[Texto]"/>
      <dgm:spPr/>
      <dgm:t>
        <a:bodyPr/>
        <a:lstStyle/>
        <a:p>
          <a:r>
            <a:rPr lang="es-PE" dirty="0" err="1"/>
            <a:t>Deblurred</a:t>
          </a:r>
          <a:endParaRPr lang="es-PE" dirty="0"/>
        </a:p>
      </dgm:t>
    </dgm:pt>
    <dgm:pt modelId="{A9575FBE-27C5-4C3D-8C44-C41A9C7FF6EF}" type="parTrans" cxnId="{C860109C-A83E-4A84-920F-6D75D2D1E007}">
      <dgm:prSet/>
      <dgm:spPr/>
      <dgm:t>
        <a:bodyPr/>
        <a:lstStyle/>
        <a:p>
          <a:endParaRPr lang="es-PE"/>
        </a:p>
      </dgm:t>
    </dgm:pt>
    <dgm:pt modelId="{2E08BA86-353C-4BAC-A6DA-33A522F027B4}" type="sibTrans" cxnId="{C860109C-A83E-4A84-920F-6D75D2D1E007}">
      <dgm:prSet/>
      <dgm:spPr/>
      <dgm:t>
        <a:bodyPr/>
        <a:lstStyle/>
        <a:p>
          <a:endParaRPr lang="es-PE"/>
        </a:p>
      </dgm:t>
    </dgm:pt>
    <dgm:pt modelId="{30AB655A-9990-43D7-BFE7-41A50226CF4C}" type="pres">
      <dgm:prSet presAssocID="{AC8B1C79-95D9-448D-8F4E-828B6C2CE651}" presName="Name0" presStyleCnt="0">
        <dgm:presLayoutVars>
          <dgm:dir/>
          <dgm:animLvl val="lvl"/>
          <dgm:resizeHandles val="exact"/>
        </dgm:presLayoutVars>
      </dgm:prSet>
      <dgm:spPr/>
    </dgm:pt>
    <dgm:pt modelId="{106DA563-3CBE-4CA0-A7D2-833278268730}" type="pres">
      <dgm:prSet presAssocID="{1731B708-A557-4153-BA79-306812C2E80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C3E520F-7FA5-4E75-B011-4D3414FA1C7C}" type="pres">
      <dgm:prSet presAssocID="{4E51C127-19BC-43D7-9DE9-EE14DF4DAF66}" presName="parTxOnlySpace" presStyleCnt="0"/>
      <dgm:spPr/>
    </dgm:pt>
    <dgm:pt modelId="{047C031B-0216-4A30-84EB-C61AAFE33DD1}" type="pres">
      <dgm:prSet presAssocID="{9266E0AB-AA81-4C00-9166-9123CC03E24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776104D-5C82-4EA0-AD70-5A6F587F7A8D}" type="pres">
      <dgm:prSet presAssocID="{8EA16068-9C37-4D1C-A34A-D3F0FCD5C087}" presName="parTxOnlySpace" presStyleCnt="0"/>
      <dgm:spPr/>
    </dgm:pt>
    <dgm:pt modelId="{1720AC44-114B-4868-A192-DBE252418C47}" type="pres">
      <dgm:prSet presAssocID="{933EB742-11BD-4BCD-ACAA-661EF0C9B90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C259C3B-827B-4A91-A572-992ABCD985BC}" type="presOf" srcId="{1731B708-A557-4153-BA79-306812C2E80A}" destId="{106DA563-3CBE-4CA0-A7D2-833278268730}" srcOrd="0" destOrd="0" presId="urn:microsoft.com/office/officeart/2005/8/layout/chevron1"/>
    <dgm:cxn modelId="{3BCD1846-7FB6-4DDA-BD4F-778F0E8936CF}" type="presOf" srcId="{9266E0AB-AA81-4C00-9166-9123CC03E24A}" destId="{047C031B-0216-4A30-84EB-C61AAFE33DD1}" srcOrd="0" destOrd="0" presId="urn:microsoft.com/office/officeart/2005/8/layout/chevron1"/>
    <dgm:cxn modelId="{A9C12257-9FF3-491B-A86F-F40013592CA0}" type="presOf" srcId="{AC8B1C79-95D9-448D-8F4E-828B6C2CE651}" destId="{30AB655A-9990-43D7-BFE7-41A50226CF4C}" srcOrd="0" destOrd="0" presId="urn:microsoft.com/office/officeart/2005/8/layout/chevron1"/>
    <dgm:cxn modelId="{C23D3689-B662-45DF-8ABE-675721C98652}" type="presOf" srcId="{933EB742-11BD-4BCD-ACAA-661EF0C9B909}" destId="{1720AC44-114B-4868-A192-DBE252418C47}" srcOrd="0" destOrd="0" presId="urn:microsoft.com/office/officeart/2005/8/layout/chevron1"/>
    <dgm:cxn modelId="{25F75F98-5B27-4014-83DF-77264E61CED4}" srcId="{AC8B1C79-95D9-448D-8F4E-828B6C2CE651}" destId="{9266E0AB-AA81-4C00-9166-9123CC03E24A}" srcOrd="1" destOrd="0" parTransId="{DAB346E9-39B9-4D1C-ACAE-3FBAF9C5187D}" sibTransId="{8EA16068-9C37-4D1C-A34A-D3F0FCD5C087}"/>
    <dgm:cxn modelId="{C860109C-A83E-4A84-920F-6D75D2D1E007}" srcId="{AC8B1C79-95D9-448D-8F4E-828B6C2CE651}" destId="{933EB742-11BD-4BCD-ACAA-661EF0C9B909}" srcOrd="2" destOrd="0" parTransId="{A9575FBE-27C5-4C3D-8C44-C41A9C7FF6EF}" sibTransId="{2E08BA86-353C-4BAC-A6DA-33A522F027B4}"/>
    <dgm:cxn modelId="{07D9D79F-6BFB-4B9F-B197-2D2D2ED7B89B}" srcId="{AC8B1C79-95D9-448D-8F4E-828B6C2CE651}" destId="{1731B708-A557-4153-BA79-306812C2E80A}" srcOrd="0" destOrd="0" parTransId="{DAE431DD-F4CD-4118-AECA-34D8B68AB3FF}" sibTransId="{4E51C127-19BC-43D7-9DE9-EE14DF4DAF66}"/>
    <dgm:cxn modelId="{71683E3D-06D6-47CE-9761-9C3FF7934800}" type="presParOf" srcId="{30AB655A-9990-43D7-BFE7-41A50226CF4C}" destId="{106DA563-3CBE-4CA0-A7D2-833278268730}" srcOrd="0" destOrd="0" presId="urn:microsoft.com/office/officeart/2005/8/layout/chevron1"/>
    <dgm:cxn modelId="{687867A5-90B8-48F1-837D-2D2DE9CB5C21}" type="presParOf" srcId="{30AB655A-9990-43D7-BFE7-41A50226CF4C}" destId="{9C3E520F-7FA5-4E75-B011-4D3414FA1C7C}" srcOrd="1" destOrd="0" presId="urn:microsoft.com/office/officeart/2005/8/layout/chevron1"/>
    <dgm:cxn modelId="{695BB00C-FF3C-4FEB-9582-E5BACBDF554D}" type="presParOf" srcId="{30AB655A-9990-43D7-BFE7-41A50226CF4C}" destId="{047C031B-0216-4A30-84EB-C61AAFE33DD1}" srcOrd="2" destOrd="0" presId="urn:microsoft.com/office/officeart/2005/8/layout/chevron1"/>
    <dgm:cxn modelId="{4258ED25-F90C-45B0-AA5E-F00435FCEF7A}" type="presParOf" srcId="{30AB655A-9990-43D7-BFE7-41A50226CF4C}" destId="{A776104D-5C82-4EA0-AD70-5A6F587F7A8D}" srcOrd="3" destOrd="0" presId="urn:microsoft.com/office/officeart/2005/8/layout/chevron1"/>
    <dgm:cxn modelId="{EE4041BF-6967-4829-B20D-165D6E2EC85F}" type="presParOf" srcId="{30AB655A-9990-43D7-BFE7-41A50226CF4C}" destId="{1720AC44-114B-4868-A192-DBE252418C4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6DA563-3CBE-4CA0-A7D2-833278268730}">
      <dsp:nvSpPr>
        <dsp:cNvPr id="0" name=""/>
        <dsp:cNvSpPr/>
      </dsp:nvSpPr>
      <dsp:spPr>
        <a:xfrm>
          <a:off x="2381" y="2129102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800" kern="1200" dirty="0"/>
            <a:t>Pre procesamiento</a:t>
          </a:r>
        </a:p>
      </dsp:txBody>
      <dsp:txXfrm>
        <a:off x="582612" y="2129102"/>
        <a:ext cx="1740694" cy="1160462"/>
      </dsp:txXfrm>
    </dsp:sp>
    <dsp:sp modelId="{047C031B-0216-4A30-84EB-C61AAFE33DD1}">
      <dsp:nvSpPr>
        <dsp:cNvPr id="0" name=""/>
        <dsp:cNvSpPr/>
      </dsp:nvSpPr>
      <dsp:spPr>
        <a:xfrm>
          <a:off x="2613421" y="2129102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800" kern="1200" dirty="0"/>
            <a:t>Detección de texto</a:t>
          </a:r>
        </a:p>
      </dsp:txBody>
      <dsp:txXfrm>
        <a:off x="3193652" y="2129102"/>
        <a:ext cx="1740694" cy="1160462"/>
      </dsp:txXfrm>
    </dsp:sp>
    <dsp:sp modelId="{1720AC44-114B-4868-A192-DBE252418C47}">
      <dsp:nvSpPr>
        <dsp:cNvPr id="0" name=""/>
        <dsp:cNvSpPr/>
      </dsp:nvSpPr>
      <dsp:spPr>
        <a:xfrm>
          <a:off x="5224462" y="2129102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800" kern="1200" dirty="0"/>
            <a:t>Reconocimiento de texto</a:t>
          </a:r>
        </a:p>
      </dsp:txBody>
      <dsp:txXfrm>
        <a:off x="5804693" y="2129102"/>
        <a:ext cx="1740694" cy="1160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6DA563-3CBE-4CA0-A7D2-833278268730}">
      <dsp:nvSpPr>
        <dsp:cNvPr id="0" name=""/>
        <dsp:cNvSpPr/>
      </dsp:nvSpPr>
      <dsp:spPr>
        <a:xfrm>
          <a:off x="2381" y="2129102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800" kern="1200" dirty="0" err="1"/>
            <a:t>Cropped</a:t>
          </a:r>
          <a:endParaRPr lang="es-PE" sz="2800" kern="1200" dirty="0"/>
        </a:p>
      </dsp:txBody>
      <dsp:txXfrm>
        <a:off x="582612" y="2129102"/>
        <a:ext cx="1740694" cy="1160462"/>
      </dsp:txXfrm>
    </dsp:sp>
    <dsp:sp modelId="{047C031B-0216-4A30-84EB-C61AAFE33DD1}">
      <dsp:nvSpPr>
        <dsp:cNvPr id="0" name=""/>
        <dsp:cNvSpPr/>
      </dsp:nvSpPr>
      <dsp:spPr>
        <a:xfrm>
          <a:off x="2613421" y="2129102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800" kern="1200" dirty="0" err="1"/>
            <a:t>Denoised</a:t>
          </a:r>
          <a:endParaRPr lang="es-PE" sz="2800" kern="1200" dirty="0"/>
        </a:p>
      </dsp:txBody>
      <dsp:txXfrm>
        <a:off x="3193652" y="2129102"/>
        <a:ext cx="1740694" cy="1160462"/>
      </dsp:txXfrm>
    </dsp:sp>
    <dsp:sp modelId="{1720AC44-114B-4868-A192-DBE252418C47}">
      <dsp:nvSpPr>
        <dsp:cNvPr id="0" name=""/>
        <dsp:cNvSpPr/>
      </dsp:nvSpPr>
      <dsp:spPr>
        <a:xfrm>
          <a:off x="5224462" y="2129102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800" kern="1200" dirty="0" err="1"/>
            <a:t>Deblurred</a:t>
          </a:r>
          <a:endParaRPr lang="es-PE" sz="2800" kern="1200" dirty="0"/>
        </a:p>
      </dsp:txBody>
      <dsp:txXfrm>
        <a:off x="5804693" y="2129102"/>
        <a:ext cx="1740694" cy="1160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6-06T22:23:01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16845 5750 0,'0'0'0,"-18"0"0,-17 0 16,18 0-1,-36 0 1,-36 0 0,1 0 15,-53 0-15,-35 36-1,17 34 1,-17 1-1,35-1 1,52-35-16,1 36 16,0-18-16,17-18 15,1 1-15,-107 105 16,19 0 0,-1 17-1,35 72 1,-34 34-1,-19 36 1,71-70 0,-17-1-1,0-17 1,17-54 0,0 89 15,-35 124-16,0-54 1,0 36 0,52-106-1,-16-18 1,34-35 0,36 0-1,35 18 1,0 35-1,0-71 1,0 71 0,17 18-1,54-36 1,-18 18 15,106 18-15,-71-142-16,106 124 15,70-35 1,54-54 0,35-34-1,35 17 1,35 0 0,36-35-1,-18-36 1,-36 19-1,19-1 1,-266-53 0,-52-35-1,-35 18 1,17-18 15,35 0-15,-17 0-1,53-18 1,17-35 0,18-70-1,53-54 1,-17 1 0,52-18-1,-53-18 1,-17 18-1,88-176 1,-142 52 0,19-52-1,-1-106 1,-123 52 0,-53 19 15,-35-19-16,-106 89 1,35 18 0,-35 34-1,17 19 1,-52-107 0,53 177-1,17 36 1,-35-1-1,-36 35 1,1 1 0,-1 52-1,1 19 17,0-19-32,17-17 31,-35 35-16,-18-53 1,71 35 0,0 36-1,35 35 1,88 0 0,-17 0-1,-18-17 1,36 17-1,-19 0 1,-17 0 0,18 0-1,18 0 1,-1 0 0,0 0 15,-17 0-16,0 0 17,-1 0-17,19 0-15,-1 0 16,1 0 0,-1 0-1,-35-18 1,0 0-1,0-17 1,18 35 0,-18-35-1,-35-1 1,52 36 0,1-35 15,-18 18-16,-35-1 1,18 0 0,-36 1-1,-18-19 1,36 19 0,0-1-1,17 0 1,18 18-1,-17 0 1,52-17-16,-17-1 16,17 18-1,-17-18 1</inkml:trace>
  <inkml:trace contextRef="#ctx0" brushRef="#br0" timeOffset="13462.95">28822 4251 0,'0'18'47,"0"105"-32,0 71-15,0 106 16,-71 882-1,-87-265 1,52-300 0,88-264-1,18-106 1,0-141 15,0-18-15,0-70-1,0-1 1</inkml:trace>
  <inkml:trace contextRef="#ctx0" brushRef="#br0" timeOffset="20523.75">28399 6244 0,'-18'0'47,"0"0"-47,-35 0 16,-35 0-1,18 0 1,34 0 0,19 0-1,-1 0 1,-17 18-1,17 17 1,1 0 0,-1-35-1,-17 18 1,-1-18-16,19 18 16,-1-1-16,-17 1 15,0-18 1,-1 0 15,1 0-15,-53 0-1,70 0 1,-52 0 0,70-18-1,0 1-15</inkml:trace>
  <inkml:trace contextRef="#ctx0" brushRef="#br0" timeOffset="21728.17">29051 6315 0,'0'17'78,"18"-17"-46,0 0-32,17 0 15,0 0 1,18 0 0,0 0-1,-18 18 1,0-18-16,18 0 15,-35 18 1,70-1 0,-70-17-1,-1 0 1,1 0 0,0 0-1,-1 0 16,1 0 1</inkml:trace>
  <inkml:trace contextRef="#ctx0" brushRef="#br0" timeOffset="23024.86">29228 5803 0,'0'18'32,"0"17"-17,0 0 1,0 18-1,0-35 1,17 0 15,36-36 32,-35 0-48,52-17-15,-17-18 16,0 35-16,35-52 31,-35 35-15,-17 17 0,-19 18-1,-17-35 1</inkml:trace>
  <inkml:trace contextRef="#ctx0" brushRef="#br0" timeOffset="23654.83">27481 5786 0,'53'0'62,"0"-18"-46,18-17-16,-36 17 15,18-17-15,0 17 16,35-35 0,-70 18-1,-1 17 1,19 1 0</inkml:trace>
  <inkml:trace contextRef="#ctx0" brushRef="#br0" timeOffset="24071.88">27728 5433 0,'0'17'31,"0"1"-31,0 35 16,0 18-1,36-1 1,-1 36 0,0-53-1,-35-36-15,35 1 16,18 0-1,-17-1 1,-19-17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6-06T22:19:49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6315 6015 0,'70'0'31,"142"35"-15,70-17-1,177 52-15,105-34 16,689-36 0,69 0-1,1 0 1,124 0-1,-953 0 1,-353 0 0,-106 0-1</inkml:trace>
  <inkml:trace contextRef="#ctx0" brushRef="#br0" timeOffset="935.74">22490 6174 0,'105'17'31,"72"1"-31,475 123 16,230-53 0,89-88-1,104 0 17,-157 0-17,-336 0 1,-282 0-1,-265 0-15,18 0 16</inkml:trace>
  <inkml:trace contextRef="#ctx0" brushRef="#br0" timeOffset="4875.28">9119 11007 0,'18'0'109,"0"0"-109,34 0 16,107 17-16</inkml:trace>
  <inkml:trace contextRef="#ctx0" brushRef="#br0" timeOffset="6190.68">9172 11042 0</inkml:trace>
  <inkml:trace contextRef="#ctx0" brushRef="#br0" timeOffset="14095.41">8184 7091 0,'0'0'0,"-52"17"0,16 1 32,-17 0-32,0 17 15,36-35 1,-89 35 0,53-17-16,-53 35 15,-70 17 1,-36 72-1,18-19 1,-18 18 0,1 35-1,-1-17 1,-17 71 0,17-19-1,0 1 1,36 0-1,17-1 17,106-105-32,0 0 15,-105 247 1,105-124 0,18-35-1,17-35 1,-17 52-1,-1-52 1,36 35 0,0 0-1,0-17 1,0 17 0,18-124-1,17 89 1,53 194 15,-17-53-31,17-18 31,-17-53-15,17-53 0,0-34-1,18 34 1,0 18-1,35-18 1,159 89 0,-89-142-1,-17 1 1,18-1 0,53 1-1,-18-18 1,35 0-1,35-18 1,1 0 15,-89-70-15,71-18 0,-53 0-1,-18 0 1,195 0-1,-160 0 1,18-18 0,-35-35-1,-35 0 1,17-17 0,-35-1-1,18-17 1,17-36 15,1 1-15,34-54-1,-34 72 1,-1-1 0,-106 35-16,124-52 15,-53-18 1,-35-36-1,-35-34 1,17-19 0,-18-17-1,1 53 1,-1-17 0,-35 17-1,-35-71 1,0-35-1,-71-88 1,-17 88 15,0-35-15,-36 159 0,1 35-1,-1-36 1,-52 1-1,17 35 1,-18-18 0,-17 36-1,-70-19 1,-1-34 0,18 17-1,-35 18 1,-36-18-1,124 71-15,-124-71 32,36 36-17,35 17 1,-18 36 0,18-1-1,53 0 1,-35 1-1,-36-18 1,71 52-16,18-34 16,-107-1-1,36-17 1,88 53-16,1 0 16,52 17-16,-106-17 15,88 17 1,36 0-1,0 18 1,17 0 15,-17 0-15,0 0 0,17 0-1,-17 0 1,-1 0-1,-16 0 1,34 0 0</inkml:trace>
  <inkml:trace contextRef="#ctx0" brushRef="#br0" timeOffset="34088.22">9878 11112 0,'-36'-17'62,"19"17"-31,-1 0 47,36-18 1,-18 1-64,17-1 1,1 0-1,-18 1 32,-18 17 16,18 17-48,0 1 1,0 0 0,0-1-16,0 1 15,18-53 79,-18 17-63,0-35-15,-18 53-16,1 0 31,-18 0 0,17 35-15,18-17 0,0 0 15,0-1-31,18-17 16,-1 0-1,18 0 1,-17-17-1,-18-1 17,-18 18-1,1-18-15,-1 18-1,1 0 1,-1 0-1,0 0 1,36 0 15,0 0 47,-1 0-78,1 0 32,-36 0 46,1 0-63,-1 18-15,0 0 16,18 17 0,0-18-1,36 54 1,-19-53 0,1-18 30,-18-18-14,0 0-17,0 1-15,-53-1 32,35 0-17,18 1 1,18 17 93,0 0 126,-1 0-189</inkml:trace>
  <inkml:trace contextRef="#ctx0" brushRef="#br0" timeOffset="35368.24">9842 11095 0,'18'0'281,"0"0"-281,-18-18 204,-18 18-158,0 0-30,1 0 0,-1 0-1,1 0 1,17 18 0,0-1-1,0 1 16,17-18 48,-17-18-64,0 1 1,0-18-1,0 17-15,0 36 125,0-1-109,18 18 0,-1-17 15</inkml:trace>
  <inkml:trace contextRef="#ctx0" brushRef="#br0" timeOffset="39607.91">11007 5909 0,'53'0'79,"52"0"-79,19 35 15,-36-35-15,36 0 16,-1 0-16,-17 0 15,194 18 1,-159 17 0,-106-35-16,18 18 15,-18-18 1</inkml:trace>
  <inkml:trace contextRef="#ctx0" brushRef="#br0" timeOffset="45136.18">7320 9666 0,'0'0'0,"0"53"0,0 0 15,0 106 1,0 35 0,0-18-1,0-88-15,0 89 16,0-19 0,0-16-1,0-19 16,0 36-15,0-36 0,0 1-1,0-18 1,0-18 0,0 53-1,0 0 1,0-53-1,-18 36 1,1-89 0,-1 35-1,18-52 1,0 35 0,-17-53 15,17 53-16,0 0 1,0-36 0,0 1-1,0 0 17,0-1-32,35 1 15,18 0 1,-18 17-1,-17-35 1,17 0 0,-17 18-1,-1-18 1,19 0 0,-19 0 15,18 0-31,1 0 15,-1 0 1,0 0-16,1-18 16,34 18-1,18-18 1,-17-17 0,35 0-1,0-18 1,17 0-1,-52 35 1,-1 1 0,-35 17-1,18 0 1,0 0 0,18 0-1,17 0 16,-17 0-15,17 0 0,0 0-1,18 0 1,17 0 0,1 35-1,-36-35 1,0 18-16,-17-1 15,52-17 1,124 53 0,-88-18-1,35 1 1,0-1 0,0 0-1,-18 1 16,54 16-15,-72 1 0,-34-35-1,-54-18 1,19 18 0,-37-18-1,-16 17 1,-1-17-1,18 36 1,0-36 0,17 17-1,36 1 1,-70-1 0,34-17 15,-17 0-16,0 0 1,17 0 0,-34 0-1,-1 0 1,36 0 0,-36 18 15,-18 17-16,1-35 1,-18 18 0,18 0 15,-1-18 0,1 0-15,-18 17 46,35-17 1,-17-35-48,0-18-15,17 0 16,-17-35 0,17-18-1,0-17 1,0 17 0,-35 35-1,18-52 16,0 70-31,-1-18 16,19-52 0,-19 17-1,-17-35 1,0 17 0,0 1-1,0 35 1,0 35-1,18-18 1,-18 1 0,0 17-1,0-35 1,0 17 0,17-17-1,1-18 1,0 36 15,-1-36-15,-17 17-1,0 19 1,0 17 0,0-35-1,0 35 1,0-18-1,0-17 1,0 35 0,0 18-1,0-18 1,18 0 0,0 35-1,-18-17 16,0 0-15,0-18 0,0 18-1,-18-1 1,0 36 15,-17-35-15,0 18 15,17 17-31,-17 0 16,17-18-1,1 18 1,-1 0 0,0 0-1,-17 0 1,17 0 15,-17 0-15,18 0-16,-1 0 15,-17 18 1,-1-18 0,-52 35-1,35-18 1,0-17-1,-17 18 1,34-18 0,-16 0-1,16 18 1,-34-18 15,34 0-31,1 0 16,-18 0-16,-70 0 15,105 0 1,-123-36 0,35 19-1,18-1 1,35 18 0,0 0-1,0 0 1,18 0-1,0 0 1,-18 0 0,0 0-1,-35 0 1,35 0 0,35 0-16,-35 0 15,0 0 16,36 0-15,-36 0 0,-18 0-1,36 0 1,-18 0 0,0 0-1,-18 0 1,-17 0-1,0 0 1,0 0 0,-36 0-1,54 0 1,52 0 0,1 0-1,-1 0 1,0 0 15,1 0-15,-19 0-1,-17 0 1,-35 0 0,0 0-1,18 0 1,-1 0-1,-35 0 1,0 0 0,-17 0-1,17 0 1,-35 0 0,35 0-1,-17 0 1,-1 0 15,18 0-15,18 0-1,35 0 1,0 0 0,36 0-1,-1 0 1,0 0-1,-17-17 1,-35-19 15,52 19-15,-17 17 0,17-18-16,0 18 15,-17-18-15,17 18 16,-52-35 15,35 35-15,-18 0 15,0-35-15,17 35-1,-16-18 1,16 18-1,1 0 1,0 0 0,-1-17-1,19 17 1,-18 0 0,17 0-1,0 0 16,1 0 32,-1 0-47,0 0-1,1 0 32,-1 0-31,0 0 109</inkml:trace>
  <inkml:trace contextRef="#ctx0" brushRef="#br0" timeOffset="49967.34">8978 5962 0,'0'35'110,"0"0"-110,0 18 15,0-17-15,0 87 16,0-17 15,0 35-15,0-17 0,0 52-1,0 18 1,0-106-16,0 0 15,0 1-15,0-1 16,0 106 0,0-106-16,0 88 15,0 36 1,0-36 0,0 18-1,0-35 1,0-53-1,0-18 17,0-35-32,0 18 15,0 70 1,0-71-16,0 1 16,0 52-1,0 1 1,0 52-1,0-88 1,0 18 0,0-35-1,0 35 1,0 0 0,0-18-1,0 0 1,0 18-1,0 0 1,0-18 0,0 18 15,0 52-15,0-52-1,0 18 1,0-36-1,0 0 1,0 18 0,0-18-1,0 18 1,0 35 0,0-53-1,0 36 1,0-36-1,0 35 1,0-34 15,0-37-15,0 37 0,0-1-1,0-35 1,0 35-1,0 0 1,-17 0 0,17-35-1,0 35 1,0-70 0,0 17-16,0 18 15,0 18 1,0-1-1,0 19 1,0-36 15,0-1-15,0 1 0,0 18-1,-18 17 1,-17 36-1,35-107-15,0 36 16,0 0 0,0 71-1,0-72 1,0-16 0,0 34-1,0-17 16,0 18-31,0-1 16,0-17 15,0 35-15,0-17 0,0-18-16,0-35 15,0 70 1,0-18-1,0 71 1,-18-35 0,18-18-1,0 1 1,0-36 0,0-1-1,0 19 16,0-18-31,0 0 16,0 0 0,0 17 15,0-34-15,0-1-1,0 18 1,0-36 15,0 19-15,0-19-1,0 19 1,0-1 0,0 0-1,0 0 1,0 18-1,0 0 1,0 18 0,0-54-1,0 19 1,0-1 0,0-17-1,0-1 1,0 19-1,0 16 1,0 54 0,0-53-1,0 0 1,0 0 0</inkml:trace>
  <inkml:trace contextRef="#ctx0" brushRef="#br0" timeOffset="53911.68">2963 6421 0,'18'-36'62,"0"19"-46,-1 17-16,1-36 16,35-52-1,-18 0 1,-17 35 0,17-35-1,-35 70 1</inkml:trace>
  <inkml:trace contextRef="#ctx0" brushRef="#br0" timeOffset="54401.18">2910 6473 0,'0'18'16,"0"0"-1,0 17 1,0 18-1,0-35-15,0 34 32,0-34-32,0 17 15,0 36 1,0-18-16,0 17 16,0-17-1,0-17 1</inkml:trace>
  <inkml:trace contextRef="#ctx0" brushRef="#br0" timeOffset="55472.74">2716 15681 0,'0'0'16,"36"53"-16,-1-35 16,18 87-1,-36-34 1,-17-36-1,0-17 17,0-1-17,0 1-15</inkml:trace>
  <inkml:trace contextRef="#ctx0" brushRef="#br0" timeOffset="56711.91">15028 15875 0,'18'0'46,"0"-18"-30,-1-17 0,19 17-16,-19-17 15,1-18 1,17 36 0,-35-1 15,18 0 47,-18-17-62,0-18-16</inkml:trace>
  <inkml:trace contextRef="#ctx0" brushRef="#br0" timeOffset="57882.17">14905 6421 0,'0'-18'32,"35"18"-17,-17 0 1,88 35 0,-36-17-1,18 17 1,-35 0-1,-35-35 1,0 0 0,-1 0-1,1 18 63,-18 35-62,0-35 0,-18 34-16,1-16 15,-1 34 1,0-17 0,18 0-1,0-35 1</inkml:trace>
  <inkml:trace contextRef="#ctx0" brushRef="#br0" timeOffset="61424.18">9648 11042 0,'-17'0'47,"-36"0"-47,0 0 16,-70 0-1,-19 0 1,37 0 0,52 0-1,17 0-15,-52 0 16,35 0 15,36 0-15,-1 0-16,0 0 125,1 0-110,-19-18 1,19 18 0,-1 0-1,1-17 1,-1 17 0,0 0-1,-70-18 1,70 18 15,-17 0-15,17 0-1</inkml:trace>
  <inkml:trace contextRef="#ctx0" brushRef="#br0" timeOffset="62280.43">8714 10813 0,'-18'0'47,"-17"17"-31,-18 19 0,35-36-16,-17 35 15,-36 18 1,18-18-1,36-17 1,-1-1 0,18 1 109,18 0-94,-1-1-15,54 1-1,-1 17 1,-34-35-1,-1 18 1,-17-18 0,17 0-1,-17 0 1,-1 0 0,19 0-1,-19 0 1,1 0-1,-1 0 1</inkml:trace>
  <inkml:trace contextRef="#ctx0" brushRef="#br0" timeOffset="63327.54">10142 11060 0,'18'0'63,"17"17"-63,-17 1 15,17-18-15,0 0 16,54 0 0,-1 0-1,-35 0 1,0 0-16,105 17 15,1 19 17,-88-36-17,-18 0 1,0 0 0,-1 0-1,-16 0 1,-1 0-1,36 35 1,-54-35 0,1 0-1,35 18 1,-36-18 31</inkml:trace>
  <inkml:trace contextRef="#ctx0" brushRef="#br0" timeOffset="64191.04">11377 11324 0,'18'0'94,"-1"0"-78,1-17-1,17 17-15,1-18 16,-1 18 0,18 0-1,-18-18 1,-17 1 62,-1-1-78,-34-17 31,-1 17-31,0 0 16,-17 18-1,35-35-15,-35 17 16,17 1 0</inkml:trace>
  <inkml:trace contextRef="#ctx0" brushRef="#br0" timeOffset="67561.14">8555 10266 0,'0'0'0,"17"0"16,19 0-1,-19 0-15,36 0 16,-35 0 0,17 0-1,-17 0-15,17 0 16,0 0-1,1 0 1,-19 0 15</inkml:trace>
  <inkml:trace contextRef="#ctx0" brushRef="#br0" timeOffset="68160.32">9402 10160 0,'-36'0'47,"19"0"-32,-19 0 1,1 0 0,-18 0-1,35 0 1,18 18 0,-17-1-1,17 36 1,0 0-1,0-35 1,0 17-16,0-17 16,17-1-1,19-17 1,-19 18-16,36-18 31,-35 0-15,0 0-1,17 0 1</inkml:trace>
  <inkml:trace contextRef="#ctx0" brushRef="#br0" timeOffset="68528.37">9278 10319 0,'18'0'78,"-1"0"-62,36 0-16,35 0 15,106-53 1</inkml:trace>
  <inkml:trace contextRef="#ctx0" brushRef="#br0" timeOffset="69311.75">11060 10319 0,'0'-18'16,"-36"0"0,19 18-16,-72 0 31,72 0-31,-54 0 16,36 18-1,17 0 1,1-1-1,17 19 1,0 17 0,0 17-1,35-35 1,18-17 0,-18-18-1,-17 0 1,17 0-1,0 0 1,1 0 0,-1 0-16,0-18 15</inkml:trace>
  <inkml:trace contextRef="#ctx0" brushRef="#br0" timeOffset="69697.07">10830 10407 0,'18'0'31,"17"0"-15,-17 0-1,52 0 1,-34 0 0,-1 0-1,-17 0 1</inkml:trace>
  <inkml:trace contextRef="#ctx0" brushRef="#br0" timeOffset="70793.2">8343 10372 0,'0'176'0,"0"-352"0,0 528 16,0-210-16,0-19 15,0 89 1,0-124 0,0-35-1,0-36 1,0 19 15,0-19-15</inkml:trace>
  <inkml:trace contextRef="#ctx0" brushRef="#br0" timeOffset="73127.98">9931 10566 0,'0'35'63,"0"71"-63,-18-18 16,-17 106-1,17-35 1,0-36-1,18-35 1,0 1 0,0-36-1,0-1 1</inkml:trace>
  <inkml:trace contextRef="#ctx0" brushRef="#br0" timeOffset="74023.72">9772 11095 0,'0'17'32,"35"-17"15,-35-17-32,0-1 1,0 1-16,0-1 15,18 0 79,17 18-78</inkml:trace>
  <inkml:trace contextRef="#ctx0" brushRef="#br0" timeOffset="76831.73">11818 10989 0,'0'53'125,"0"88"-125,-53 53 16,18 71-1,-18-89 1,53-158-1</inkml:trace>
  <inkml:trace contextRef="#ctx0" brushRef="#br0" timeOffset="80359.95">9860 10971 0,'18'0'47,"17"0"-31,-17 0-16,-36 0 140,0 0-140,1 0 16,-1 0 0,0 0-1,1 0 1,-1 18 15,18 0 16,18-18 172,-1 0-204,19 17 1,-19-17 343</inkml:trace>
  <inkml:trace contextRef="#ctx0" brushRef="#br0" timeOffset="94030.85">9260 4392 0,'-17'-18'47,"17"-17"-32,17 18-15,54-72 31,-36 54-15</inkml:trace>
  <inkml:trace contextRef="#ctx0" brushRef="#br0" timeOffset="94383.36">9366 4180 0,'0'18'31,"0"17"-15,0-17-16,0 17 15,0-17-15,0 35 16,-17 35 0,-1 0-1,18 0 1,0-35 15,0-17-15</inkml:trace>
  <inkml:trace contextRef="#ctx0" brushRef="#br0" timeOffset="96208.05">9596 4127 0,'17'18'109,"1"-18"-93,17 0-16,-35 18 16,18-18 15,-1 0 0,1 0-15,-18-18-1,0-17-15,18 17 16,-18 1 0,17-19-1,-17 19 48,-17 17-48,-1 0-15,0 0 16,1 0 15,-19 0-15,19 0 0,-18 53-1,17-36 1,-17 18-1,-1 1 1,19-19 0,17 1-1</inkml:trace>
  <inkml:trace contextRef="#ctx0" brushRef="#br0" timeOffset="127511.9">22895 9525 0,'0'0'0,"0"71"0,0 34 15,0 36 1,0-35-1,0 35 1,0 1 0,0 52-1,0 17 1,0-87 0,0 17 15,0-35-16,0-36 1,0 1-16,0-18 16,0-18-16,0 88 15,0-34 1,0 16 0,0-16-1,0-1 1,0-18-1,-35 19 1,35-54 0,0 0-16,0 18 15,0 35 1,0-35 0,0 0 15,-18 18-16,1-1 1,-1-35 0,18 1-1,-18 34 1,18-52 0,0 17-1,-17 18 1,17-18-1,0-17 32,17-18 0,1 0-47,35 0 31,18-18-15,-1 1 0,-17-18-1,-18 17 1,36 0 0,-54-17-16,1 17 15,53-52 1,-36 17-1,0 35 1,-17 18 31,35-17-31,-18-1 15,0 18-16,18 0 1,0-18 0,53 18-1,-53 0 1,17 0 0,-34 0-16,34 0 15,19 0 1,-37 0-1,37 0 1,-19 0 0,36 0-1,0 18 17,-18 17-17,0-35 1,0 0-1,1 0 1,-1 0 0,-18 0-1,-52 0-15,88 0 16,-18 0 0,36 0-1,-1 0 1,-17 0-1,17 0 1,-35 0 0,-17 0-1,0 0 1,34 0 0,-52 0-16,53 0 15,71 0 16,-72 0-15,1 0 0,0 0-1,0 0 1,-18 0 0,0 0-1,0 0 1,1 0-1,-1 18 1,-53-1 0,53 1 15,-52-18-31,52 18 31,-35-1-15,-18 1-1,18 17 1,-35-35 0,17 0-1,-18 36 1,1-19 0,17 19-1,-17-1 1,17 18-1,-17-36 1,17-17 0,36 18-1,-18-18 17,0 18-32,17-18 31,1 0-16,-36 0 1,-17 0 0,17 0-1,-17 0 17,-1 0-1,1 0-16,-18-18 1,0 0-16,17-35 16,1 36-1,-18-36 1,18-35 0,-18 17-1,0-17 16,0-36-15,0 1 0,0 52-16,0-70 15,0 53 1,0 0 0,0-18-1,35 0 1,-35 53-1,0-35 1,0-18 0,0 0-1,0-52 1,0 17 0,0-71 15,0 124-16,0-18 1,18 0 0,-18 53-1,35-53 1,-35 36 0,35-18-1,-17-18 1,0-35-1,17 70 1,-35 36 0,0 0-1,0 17 1,0 0 31,0 1-47,-18-1 31,-70-35-15,35 35-1,18 18 1,17 0 31,0 0-32,1 0-15,-18 0 16,-36 0 0,36 0-16,-36 0 15,1 18 1,17-18 0,-53 35-1,35-17 1,18-18 15,-52 35-15,69-35-1,-34 36 1,17-36 0,-18 0-1,1 0 16,34 0-15,-16 0 0,16 0-1,-34 0 1,-19 0 0,-16 17-1,-19-17 16,54 0-31,-19 0 16,37 0 0,-1 0-16,17 0 15,-70 0 1,-35 0 0,53 0-1,0 0 1,17 0-1,1 0 1,-18 0 0,35 0-1,-53 0 1,35 0 0,-17 0-1,-18 0 16,18 0-15,-18 0 0,36 0-1,-1-17 1,1 17 0,17-18-1,-18 18 1,-52-18-1,35-17 1,-1 35 0,-34-35-1,-1 17 1,19-17 0,-37 17-1,37 18 16,34 0-15,18 0 0,0 0-1,-17 0 1,17 0 0,-18 0-1,-17 0 1,0-35-1,35 35 1,-18-18 0,36 18-1,-36 0 1,36 0 0,18 0-1,-36 0 16,35 0-15,0 0 0,-17 0-1,-18 36 1,18-19 0,17-17-1,-17 18 1,17-1-1,18 1 32,0 0-31,-17-1 0</inkml:trace>
  <inkml:trace contextRef="#ctx0" brushRef="#br0" timeOffset="130343">24694 5891 0,'0'18'94,"0"17"-94,0 18 16,0-18-16,0 18 15,0 36 1,0 16 0,0 1-1,0-53-15,0 18 16,0-36-16,0 71 15,0 0 17,0-18-17,0 35 1,0-34 0,0-1-1,0 18 1,0-36-1,0 1 1,0 17 0,0 18-1,0-18 1,0 53 0,0-35-1,0-18 1,0 18-1,0 0 17,0 17-17,0 18 1,0-17 0,0-18-1,0 17 1,0-17-1,0 0 1,0 88 0,0-88-1,0 52 1,0-17 0,0-17-1,0 35 1,0-1-1,0-34 17,0 35-17,0-18 1,0 53 0,0-35-1,0 70 1,0-70-1,0 17 1,0-17 0,0 17-1,0 18 1,0-17 0,0 34-1,0 1 1,0-36-1,0 18 17,0-17-17,0-1 1,0-88-16,0 159 16,0-70-1,0 70 1,0-71-1,0-17 1,0-1 0,0 19-1,0-1 1,0-17 0,0-36-1,0 19 1,0 16 15,0-70-15,0 18-1,0-17 1,0-19 0,0-17-1,18 70 1,0-87-1,-18 34-15,0-52 16,0 88 0,0-53-1,0-36 1,0 19 0</inkml:trace>
  <inkml:trace contextRef="#ctx0" brushRef="#br0" timeOffset="144136.26">23372 11024 0,'17'0'47,"1"0"-32,-1-35-15,36-53 16,0-36 0,53-52-1,-53 17 1,0 89 15,-53 52-31,0 36 78,18 17-78,-1 18 16,-17 17-1,0 19 1,0-54 0,0-17-1,0 17 48,0-18-48</inkml:trace>
  <inkml:trace contextRef="#ctx0" brushRef="#br0" timeOffset="144922.81">23760 10760 0,'17'0'16,"1"0"-16,-18 17 16,0 1-1,0 17 1,0-17 0,0 17-1,0 0 1,0 1 15,0-19-15</inkml:trace>
  <inkml:trace contextRef="#ctx0" brushRef="#br0" timeOffset="145339.88">23583 10777 0,'18'-17'47,"-1"17"-31,19 0-1,-19 0 1,19 0 0,17 0-1,-1 0 1,-34 0 0</inkml:trace>
  <inkml:trace contextRef="#ctx0" brushRef="#br0" timeOffset="146055.74">23901 11024 0,'0'18'31,"17"-18"0,19 0-15,-36-18-16,35 1 15,-17-1 1,17-35 0,-18 18-1,-17 88 110,-17-36-125,17 36 16,0-35-16,-18 52 15,18-17 17,0-17-17,0-1 1,0-17 0</inkml:trace>
  <inkml:trace contextRef="#ctx0" brushRef="#br0" timeOffset="148303.03">25964 11201 0,'18'-18'32,"17"0"-17,-17-35 1,53-70-1,-1 0 1,-35 70-16,18-36 16,-17 54-1,-19 53 63,18 35-78,-17 17 16,0 18-16,17 71 31,-35-18-15,0-52 0,0-19-1,0-35-15,0 1 16,0-1-1,-35-88 32</inkml:trace>
  <inkml:trace contextRef="#ctx0" brushRef="#br0" timeOffset="148641.22">26158 11095 0,'36'0'47,"-19"0"-47,36 0 16,-17 0 0,-1 0-1,-18 17 1,36 1-1</inkml:trace>
  <inkml:trace contextRef="#ctx0" brushRef="#br0" timeOffset="149559.97">26599 11501 0,'18'-18'46,"17"0"-14,-17 1-32,0-1 15,17 18 1,18 0 0,0 0-1,0 18 1,-36 35-1,-17 52 1,0-16 15,0 16-15,-17-69-16,-19 52 16,19-70-1,-19 17 1,19-35 15,52 0 47,-17 0-78,35 17 16,0 1-1,-1-18-15,-34 0 16,0 18 0,-1-1-1,1-17 1</inkml:trace>
  <inkml:trace contextRef="#ctx0" brushRef="#br0" timeOffset="154471.01">29175 8043 0,'0'-17'63,"35"-36"-63,18-18 15,-18 1 1,36-107-1,-1 36 1,-52 106 0,0 17-1,-1 1 1,18 34 0,-17 1-1,0 52 1,-18 19-1,0-1 1,0 18 0,0-53-1,0-18 1</inkml:trace>
  <inkml:trace contextRef="#ctx0" brushRef="#br0" timeOffset="154818.04">29369 7814 0,'17'0'62,"19"0"-62,-1 0 16,53 0-1,-53 0 1,1 0 0,-1 0-1</inkml:trace>
  <inkml:trace contextRef="#ctx0" brushRef="#br0" timeOffset="155285.29">29686 7796 0,'18'-17'46,"0"-1"-30,-1 18 0,18-88-1,1 35 1,-36 18 0,0 52 62,0 1-63,0 53-15,0-36 16,-18 71 0,-17-18 15,35-35-16,-18 0 1,1-36-16</inkml:trace>
  <inkml:trace contextRef="#ctx0" brushRef="#br0" timeOffset="155667.74">29245 8255 0,'71'18'31,"-18"-18"-31,88 17 16,-35 19 0,-36-36-1,18 35 1,-52-35-1,-19 0 1,1 0-16</inkml:trace>
  <inkml:trace contextRef="#ctx0" brushRef="#br0" timeOffset="156301.06">29104 9137 0,'35'0'16,"18"0"15,0-88-16,-17-18 1,16-35 0,19 17-1,-36 1 1,-17 70-16,0 35 16,17 54 30,0 105-30,-35-35 0,0-1 15,0-52-31,0 0 0,0 35 31,0-17-15,0-53-1,0-1 17</inkml:trace>
  <inkml:trace contextRef="#ctx0" brushRef="#br0" timeOffset="156591.34">29422 9102 0,'17'0'16,"1"0"-1,0 0 1,-1 0 0,36 0-1,0 0 1</inkml:trace>
  <inkml:trace contextRef="#ctx0" brushRef="#br0" timeOffset="157183.53">29686 9102 0,'18'0'16,"0"0"-1,-1 0 1,36 17 0,-35 1-1,-1 0 16,-17-1-15,-17-17-16,-1 0 16,0 18-1,18-1 1,0 1 0,0-18-16,-17 35 31,123 71 78</inkml:trace>
  <inkml:trace contextRef="#ctx0" brushRef="#br0" timeOffset="158191.81">30215 8361 0,'89'0'31,"-54"0"-31,53 0 15,-70 0 1,17 0 0</inkml:trace>
  <inkml:trace contextRef="#ctx0" brushRef="#br0" timeOffset="158536.29">30268 8220 0,'53'0'47,"-35"17"-31,35 1-16,-18-18 15,36 18 1,70-18 0</inkml:trace>
  <inkml:trace contextRef="#ctx0" brushRef="#br0" timeOffset="159071.31">30921 8273 0,'35'0'31,"-35"-36"-15,36-52 0,16-35-1,1 17 1,0 35 0,-53 54-1,0 34 32,0 19-31,0-19-16,0 36 15,0 0 1,0 35-16,0-35 16,0-18 15,0 1-16,0-19 1,0 1 0</inkml:trace>
  <inkml:trace contextRef="#ctx0" brushRef="#br0" timeOffset="160455.79">31186 8149 0,'17'0'47,"-17"35"-31,0-17-1,0 17-15,0-17 16,0 17 0,0-17-1,0 0 1,0-1 31,0 1-32,0-1 17,0 1-32,0 0 15,0-1 1,18 1 15</inkml:trace>
  <inkml:trace contextRef="#ctx0" brushRef="#br0" timeOffset="161735.9">31168 7937 0,'0'18'125,"0"0"-125,0 17 16,0-17 0,0-1-16,0 19 15,0 17 1,0-18-1,0 0 1,0 0 0,0 18-1,0-35 1,0 17 0,18 18-1,-18-35 1,0-1 15,0 1-15,0 17-1,0-17 48,0 0-63,0-1 15,0 18 1,0 1 0,0-19-1</inkml:trace>
  <inkml:trace contextRef="#ctx0" brushRef="#br0" timeOffset="163007.47">30286 8290 0,'18'0'31,"-1"0"-15,36 18-1,35 35 1,1-18-1,-19 18 1,-35-18 0,-17-17-1</inkml:trace>
  <inkml:trace contextRef="#ctx0" brushRef="#br0" timeOffset="163552.47">30357 8378 0,'0'-17'94,"17"-1"-78,1 1-16,17-1 15,0 0 1,36-35-1,-36 36-15,0-19 16,36-69 0,-18 69-1,-53 19 1,-18 17 78,1 0-94,-19 0 15</inkml:trace>
  <inkml:trace contextRef="#ctx0" brushRef="#br0" timeOffset="164222.87">28363 8290 0,'0'0'0,"36"18"0,-1 0 16,71 34-1,0-16 1,-54 17 0,19 0-1,-53-53 1</inkml:trace>
  <inkml:trace contextRef="#ctx0" brushRef="#br0" timeOffset="164646.96">28504 8184 0,'18'-17'78,"17"-1"-62,18 18-16,-35 0 16,17-17-1,0-36 1,18 17 0,-35 19-1,0-19 1</inkml:trace>
  <inkml:trace contextRef="#ctx0" brushRef="#br0" timeOffset="165136.13">28628 8132 0,'-18'35'47,"1"-18"-47,-1-17 16,-53 36-1,54-36 1,-1 0-16,-17 0 16,0 0-1,17 0 1,-17 0 0</inkml:trace>
  <inkml:trace contextRef="#ctx0" brushRef="#br0" timeOffset="165896.28">26564 7761 0,'0'0'0,"-17"0"0,-36 0 15,17 0 1,-17 18-1,18 35 1,35 0 15,-35 70-15,35-70 0,53 35-1,0-17 1,0-18-1,-18-36-15,0-17 16,18 0 0,18-70-1,-1-107 1,-17 19 0,-35 34-1,-18 71 1,0 36 15,0-1 16,-36 18-16,19 35-15,-1-17-1,1-18 1</inkml:trace>
  <inkml:trace contextRef="#ctx0" brushRef="#br0" timeOffset="166228.99">27182 8184 0,'17'0'62,"36"-17"-46,0-1 0,18-70-16</inkml:trace>
  <inkml:trace contextRef="#ctx0" brushRef="#br0" timeOffset="167031.99">27834 7602 0,'-17'-17'16,"-1"17"15,0 0-31,1 0 31,-1 0-15,0 0 0,1 0 15,17 35 0,17-17-15,1-1-1,17 1 1,-17-18 15,17 0-31,-17 0 16,17 0-1,-17 0 1,-1 0 0,1 18 46,-18-1-46,0 1-1,0 52-15,0-52 16,-35 88 0,17-53-1,-17 35 1,17-35 0,1-35-1,17-1 1</inkml:trace>
  <inkml:trace contextRef="#ctx0" brushRef="#br0" timeOffset="167527.43">31627 8378 0</inkml:trace>
  <inkml:trace contextRef="#ctx0" brushRef="#br0" timeOffset="168029.72">32173 7514 0,'0'106'15,"0"-71"1,0 1 0,0 16-1,0 19 1,0-36-16,0 53 15,0 1 1,0-1 0,0-35-1,0 0 1,0-18 0,0 18-1,0-18 1</inkml:trace>
  <inkml:trace contextRef="#ctx0" brushRef="#br0" timeOffset="170427.21">24642 4286 0,'17'0'47,"18"-17"-47,1-1 16,70 0-1,17-17 1,-70 35 0,-18 0-1,-17 0 1,-1 0-1,1 35 1,-18 18 0,0-17 15,0-19-31,0 18 16,-35 1-1,-36 17 1,1 0-1,-1-18 1,18 0 0,18-17-1,35-1 32,18-17-31,35 0-1,17 18 1,36 17 0,-18-35-1,-17 18 1,-1-18 15,-34 0-15,-1 0-1,0 0 1,18-35 0,-18 17-16</inkml:trace>
  <inkml:trace contextRef="#ctx0" brushRef="#br0" timeOffset="171177.13">25435 3792 0,'0'0'0,"-17"18"15,-19 0 1,36-1 0,0 54-1,18-54 1,35 1-1,-18 0 1,0-1 0,18-17-1,0-17 1,-35-1 15,17 0-15,0-52-1,1-36 1,-36 88 15,0 1-15,0-1 0,-18 18-1,0 0 1,-17 0-1,0 0 1,-18 0 0,0 0-1,-53 0 1,71 18 15,0-18-31,17 35 16,18-17-1,0-1 17,0 1-17</inkml:trace>
  <inkml:trace contextRef="#ctx0" brushRef="#br0" timeOffset="-61750.49">7867 9772 0,'-53'53'15,"53"-36"1,0 19 0,0 17-1,0 0 1,35 17-1,-17-35 1,35-17 0,-18 0-1,-17-18 32,-1 17-47,1-17 16,17 0-16,36 0 15,158-17 17,-123-19-17,-53 36 1,17-17 0,-52 17-1,53-18 1,-36 18 15,-17 0-15,-1 0-1,1 0 1,0 0 0,17 0-16,18 53 15,0-18 1,-18-17-1,-17-18 17,17 0-17,35 0 1,54-18 0,-71-35-1,-36-35 1,-17 18-1,-17-19 1,-19 37 0,-34-1-1,-1 0 1,18 35 0,-35 0-1,0 18 1,0 0-1,-36 0 1,19 0 15,16 18-15,-34 17 0,52 18-1,1-35 1,35 0-16,-36-1 15,18 1 1,35-1 0,-17-17-1,17 0 1,1 0 0</inkml:trace>
  <inkml:trace contextRef="#ctx0" brushRef="#br0" timeOffset="-57302.87">11800 10319 0,'0'0'0,"-35"17"0,17-17 16,-34 18-16,-19-18 31,18 0-31,0 0 16,-35 0-1,0 0 1,-36 0 0,36-18-1,-53-17 1,18 17-1,34-17 1,54 35 0,-18 0-1,36 0 1,-36 18 0,0-1 15,0 19-16,17-1-15,-52 18 16,35 0 15,-35-18-15,35 0 0,-53 1-1,-35-19 1,35 1-1,-35 0 1,-53-18 0,71 0-1,17 0 1,18 0 0,-36 0-1,36 0 1,-35 0 15,52-18-15,18-35-1,-35 35 1,35-17 0,-35-18-1,35 18 1,0 0-1,18-1 1,0 19-16,-18-54 16,-18-17-1,1 17 1,-1-17 0,18 0-1,35 35 1,1-17-1,-1 34 1,-17-34 15,17 34-15,1-16 0,-1 34-16,0 18 15,-35 0 16,0 53-15,-35 35 0,35 0-1,0 53 1,36 18 0,17 17-1,0-17 1,0-88-1,0-1-15,0 19 16,0 16 15,0-16-31,70 34 16,-17 0 0,0 1-1,-18-36 1,-17-17-1,-18 17 1,0 0 0,0-17-1,0 34 1,0-69 0,0 34-1,0-34 1,0 17-1,0-36 1,0 18 0,0 1 15,0 34-15,18-34-1,-1-1 1,19-18-1,-19 19 1,36-19 0,18 1-1,-36-18 1,89-35 15,-54 17-31,-35-35 16,18-17 15,-17-36-31,-1 35 16,0 18 15,0-35-15,-17 53-1,0 17 1,-1 1-1,1-1 1,17 18-16,36 0 16,17 0-1,18 0 1,0 0 0,17 0-1,18 0 1,-35 0-1,35 0 1,-35 0 0,0 0 15,35 0-15,-106 0-1,106 35 1,0-35-1,-35 0 1,0 0 0,-18 0-1,0 0 1,-35-17 0,18 17-1,17 0 1,18 0-1,-35 0 1,-1 0 0,-17 0 15,0 0-15,0 52-1,-18-34 1,0 53-1,-17-54 1,35 19 0,-35-36-1,17 35 1,18-17 0,-18 34-1,53-16 1,0 17-1,-52-36 1,52 19 0,-18-19-1,1-17 17,17 0-17,36 0 1,17 0-1,-18-35 1,18-71 0,-35 36-1,-35-36 1,-36 35 0,-17 36-1,-18 0 1,0-1-1,-18 1 1,-17 17 0,0-17 15,17-35-15,-17-19-1,35 19 1,0-36-1,0 18 1,0 0 0,0 35-16,0 0 15,0-18 1,0-35 0,0 18-1,0 18 1,17-19-1,1 36 1,0-17 0,-1 35-1,-17 17-15,18-70 32,-18 35-17,0-18 1,-53 1-1,71 105-15,-18-53 16,0 54-16,-18-54 0,71 89 0,-88-89 16,123 194-16,-124-193 0,319 528 0,-407-528 15,36-19 1,70 36 31,-17 0-47,35 18 15,-35 53 1,0-19 0,-54 72 15,36-89-15,36 18-1,-1-53 1,0 18-1,18-1 1,-17-17 15,-36 18-31</inkml:trace>
  <inkml:trace contextRef="#ctx0" brushRef="#br0" timeOffset="-46017.41">24571 4904 0,'71'0'47,"140"35"-31,54 0-16,17 0 15,-35-35-15,212 0 16,-230 0 15,-194 0-15,-17 18-1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9191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7749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5988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8013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4648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9246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4797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91974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2309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96122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6613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3795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436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8960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953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83943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76511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67607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03587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1983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1031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59974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41314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17929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47641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4531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63659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08408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26893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65162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4073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20000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8823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7602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0851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9036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3307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customXml" Target="../ink/ink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jp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1.png"/><Relationship Id="rId7" Type="http://schemas.openxmlformats.org/officeDocument/2006/relationships/image" Target="../media/image6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10" Type="http://schemas.openxmlformats.org/officeDocument/2006/relationships/image" Target="../media/image72.jpg"/><Relationship Id="rId4" Type="http://schemas.openxmlformats.org/officeDocument/2006/relationships/image" Target="../media/image66.jpg"/><Relationship Id="rId9" Type="http://schemas.openxmlformats.org/officeDocument/2006/relationships/image" Target="../media/image7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786062" y="1833175"/>
            <a:ext cx="6288505" cy="449179"/>
          </a:xfrm>
          <a:prstGeom prst="roundRect">
            <a:avLst>
              <a:gd name="adj" fmla="val 16667"/>
            </a:avLst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2° Programa de Inmersión Tecnológica – COMPUTER VISION</a:t>
            </a:r>
            <a:endParaRPr/>
          </a:p>
        </p:txBody>
      </p:sp>
      <p:sp>
        <p:nvSpPr>
          <p:cNvPr id="85" name="Google Shape;85;p1"/>
          <p:cNvSpPr txBox="1"/>
          <p:nvPr/>
        </p:nvSpPr>
        <p:spPr>
          <a:xfrm>
            <a:off x="818147" y="2731533"/>
            <a:ext cx="753979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Presentación Final</a:t>
            </a:r>
            <a:endParaRPr dirty="0"/>
          </a:p>
        </p:txBody>
      </p:sp>
      <p:pic>
        <p:nvPicPr>
          <p:cNvPr id="86" name="Google Shape;86;p1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062" y="475190"/>
            <a:ext cx="2080562" cy="908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 r="54960" b="2234"/>
          <a:stretch/>
        </p:blipFill>
        <p:spPr>
          <a:xfrm>
            <a:off x="9587606" y="1260600"/>
            <a:ext cx="2604394" cy="5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896168" y="4830618"/>
            <a:ext cx="606829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Dari Acuña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0" y="107844"/>
            <a:ext cx="428434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 procesamiento</a:t>
            </a:r>
            <a:endParaRPr lang="es-PE" sz="2800" dirty="0"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Pantalla de computadora con letras&#10;&#10;Descripción generada automáticamente con confianza media">
            <a:extLst>
              <a:ext uri="{FF2B5EF4-FFF2-40B4-BE49-F238E27FC236}">
                <a16:creationId xmlns:a16="http://schemas.microsoft.com/office/drawing/2014/main" id="{9C939538-2C6A-4AAA-87ED-9058D2767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8908"/>
            <a:ext cx="10351613" cy="613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0" y="107844"/>
            <a:ext cx="428434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 procesamiento</a:t>
            </a:r>
            <a:endParaRPr lang="es-PE" sz="2800" dirty="0"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FD74247-1B8E-440D-AB2F-949AA0AB5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144" y="2174908"/>
            <a:ext cx="8257712" cy="250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56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0" y="107844"/>
            <a:ext cx="387898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</a:rPr>
              <a:t>Detección de texto</a:t>
            </a:r>
            <a:endParaRPr dirty="0"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nterfaz de usuario gráfica, Texto, Word&#10;&#10;Descripción generada automáticamente">
            <a:extLst>
              <a:ext uri="{FF2B5EF4-FFF2-40B4-BE49-F238E27FC236}">
                <a16:creationId xmlns:a16="http://schemas.microsoft.com/office/drawing/2014/main" id="{39DADF66-248A-4697-8BB3-8A45829FE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904" y="1154233"/>
            <a:ext cx="6240191" cy="55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42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421835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</a:rPr>
              <a:t>Detección de texto</a:t>
            </a:r>
            <a:endParaRPr dirty="0"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Imagen de la pantalla de un celular con texto e imágenes&#10;&#10;Descripción generada automáticamente con confianza baja">
            <a:extLst>
              <a:ext uri="{FF2B5EF4-FFF2-40B4-BE49-F238E27FC236}">
                <a16:creationId xmlns:a16="http://schemas.microsoft.com/office/drawing/2014/main" id="{E8ACAA8E-C28D-41D0-8DB7-6142F979A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66" y="1148441"/>
            <a:ext cx="9517575" cy="539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4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221671" y="107844"/>
            <a:ext cx="384128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</a:rPr>
              <a:t>Detección de texto</a:t>
            </a:r>
            <a:endParaRPr lang="es-PE" sz="2800" dirty="0"/>
          </a:p>
        </p:txBody>
      </p:sp>
      <p:sp>
        <p:nvSpPr>
          <p:cNvPr id="95" name="Google Shape;95;p2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00" name="Google Shape;100;p2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Texto&#10;&#10;Descripción generada automáticamente con confianza baja">
            <a:extLst>
              <a:ext uri="{FF2B5EF4-FFF2-40B4-BE49-F238E27FC236}">
                <a16:creationId xmlns:a16="http://schemas.microsoft.com/office/drawing/2014/main" id="{0EDBF449-20B8-464E-94D9-7B29A6E0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450" y="2196212"/>
            <a:ext cx="5989839" cy="1767993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9859B557-7092-43AC-9143-48EE7B499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316" y="1191751"/>
            <a:ext cx="2591025" cy="454191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0C5E259-D4C0-4360-ABE9-00205D9ED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999" y="4357722"/>
            <a:ext cx="1996613" cy="123454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221671" y="107844"/>
            <a:ext cx="394497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</a:rPr>
              <a:t>Detección de texto</a:t>
            </a:r>
            <a:endParaRPr lang="es-PE" sz="2800" dirty="0"/>
          </a:p>
        </p:txBody>
      </p:sp>
      <p:sp>
        <p:nvSpPr>
          <p:cNvPr id="95" name="Google Shape;95;p2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00" name="Google Shape;100;p2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Texto, Pizarra&#10;&#10;Descripción generada automáticamente">
            <a:extLst>
              <a:ext uri="{FF2B5EF4-FFF2-40B4-BE49-F238E27FC236}">
                <a16:creationId xmlns:a16="http://schemas.microsoft.com/office/drawing/2014/main" id="{AE81D10C-8C59-4604-8AFB-C2CB8AEB0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625" y="1681532"/>
            <a:ext cx="6000750" cy="1781175"/>
          </a:xfrm>
          <a:prstGeom prst="rect">
            <a:avLst/>
          </a:prstGeom>
        </p:spPr>
      </p:pic>
      <p:pic>
        <p:nvPicPr>
          <p:cNvPr id="7" name="Imagen 6" descr="Imagen que contiene luz, estrella&#10;&#10;Descripción generada automáticamente">
            <a:extLst>
              <a:ext uri="{FF2B5EF4-FFF2-40B4-BE49-F238E27FC236}">
                <a16:creationId xmlns:a16="http://schemas.microsoft.com/office/drawing/2014/main" id="{FF4D33E7-63DA-4793-83A7-CF436F1F8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021626"/>
            <a:ext cx="9144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28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221670" y="107844"/>
            <a:ext cx="381300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</a:rPr>
              <a:t>Detección de texto</a:t>
            </a:r>
            <a:endParaRPr lang="es-PE" sz="2800" dirty="0"/>
          </a:p>
        </p:txBody>
      </p:sp>
      <p:sp>
        <p:nvSpPr>
          <p:cNvPr id="95" name="Google Shape;95;p2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00" name="Google Shape;100;p2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Imagen que contiene interior, tabla, gato, cerca&#10;&#10;Descripción generada automáticamente">
            <a:extLst>
              <a:ext uri="{FF2B5EF4-FFF2-40B4-BE49-F238E27FC236}">
                <a16:creationId xmlns:a16="http://schemas.microsoft.com/office/drawing/2014/main" id="{76EF1BAB-F48D-420E-85E7-4F4B9D0D6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71" y="1739967"/>
            <a:ext cx="6431290" cy="4124212"/>
          </a:xfrm>
          <a:prstGeom prst="rect">
            <a:avLst/>
          </a:prstGeom>
        </p:spPr>
      </p:pic>
      <p:pic>
        <p:nvPicPr>
          <p:cNvPr id="7" name="Imagen 6" descr="Pantalla de video juego&#10;&#10;Descripción generada automáticamente con confianza media">
            <a:extLst>
              <a:ext uri="{FF2B5EF4-FFF2-40B4-BE49-F238E27FC236}">
                <a16:creationId xmlns:a16="http://schemas.microsoft.com/office/drawing/2014/main" id="{D9300A83-F3D1-46F3-8309-4D92C63A6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173" y="4296599"/>
            <a:ext cx="5054977" cy="1642868"/>
          </a:xfrm>
          <a:prstGeom prst="rect">
            <a:avLst/>
          </a:prstGeom>
        </p:spPr>
      </p:pic>
      <p:pic>
        <p:nvPicPr>
          <p:cNvPr id="9" name="Imagen 8" descr="Imagen que contiene etapa, luz, cielo, reloj&#10;&#10;Descripción generada automáticamente">
            <a:extLst>
              <a:ext uri="{FF2B5EF4-FFF2-40B4-BE49-F238E27FC236}">
                <a16:creationId xmlns:a16="http://schemas.microsoft.com/office/drawing/2014/main" id="{9EB8CC6E-740E-42CF-857A-A8176F5BB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087" y="1507948"/>
            <a:ext cx="4531150" cy="147262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DD87C37-9181-40FE-ADA9-0DC0119FC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6778" y="3341379"/>
            <a:ext cx="4176122" cy="594412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E265B876-454D-4A1E-A12B-3C524B970778}"/>
              </a:ext>
            </a:extLst>
          </p:cNvPr>
          <p:cNvCxnSpPr>
            <a:cxnSpLocks/>
          </p:cNvCxnSpPr>
          <p:nvPr/>
        </p:nvCxnSpPr>
        <p:spPr>
          <a:xfrm>
            <a:off x="7343480" y="3165502"/>
            <a:ext cx="0" cy="9917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499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221671" y="107844"/>
            <a:ext cx="38507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</a:rPr>
              <a:t>Detección de texto</a:t>
            </a:r>
            <a:endParaRPr lang="es-PE" sz="2800" dirty="0"/>
          </a:p>
        </p:txBody>
      </p:sp>
      <p:sp>
        <p:nvSpPr>
          <p:cNvPr id="95" name="Google Shape;95;p2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00" name="Google Shape;100;p2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76250B2E-59AC-4226-83AC-2BC73FF31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387" y="788782"/>
            <a:ext cx="5075225" cy="3007817"/>
          </a:xfrm>
          <a:prstGeom prst="rect">
            <a:avLst/>
          </a:prstGeom>
        </p:spPr>
      </p:pic>
      <p:pic>
        <p:nvPicPr>
          <p:cNvPr id="5" name="Imagen 4" descr="Pantalla azul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341450AC-9835-4A22-AC10-0A539CD7B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82" y="3846472"/>
            <a:ext cx="9753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57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221671" y="107844"/>
            <a:ext cx="37470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</a:rPr>
              <a:t>Detección de texto</a:t>
            </a:r>
            <a:endParaRPr lang="es-PE" sz="2800" dirty="0"/>
          </a:p>
        </p:txBody>
      </p:sp>
      <p:sp>
        <p:nvSpPr>
          <p:cNvPr id="95" name="Google Shape;95;p2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00" name="Google Shape;100;p2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Imagen que contiene tabla, computadora, medidor, estacionamiento&#10;&#10;Descripción generada automáticamente">
            <a:extLst>
              <a:ext uri="{FF2B5EF4-FFF2-40B4-BE49-F238E27FC236}">
                <a16:creationId xmlns:a16="http://schemas.microsoft.com/office/drawing/2014/main" id="{0435BB7B-893C-4C16-8BB2-3BE03E8B2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58" y="1260411"/>
            <a:ext cx="3084064" cy="5203879"/>
          </a:xfrm>
          <a:prstGeom prst="rect">
            <a:avLst/>
          </a:prstGeom>
        </p:spPr>
      </p:pic>
      <p:pic>
        <p:nvPicPr>
          <p:cNvPr id="7" name="Imagen 6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8F85789E-C885-4484-9E04-B7BC80EB4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381" y="1423950"/>
            <a:ext cx="5791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69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221670" y="107844"/>
            <a:ext cx="407487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</a:rPr>
              <a:t>Detección de texto</a:t>
            </a:r>
            <a:endParaRPr lang="es-PE" sz="2800" dirty="0"/>
          </a:p>
        </p:txBody>
      </p:sp>
      <p:sp>
        <p:nvSpPr>
          <p:cNvPr id="95" name="Google Shape;95;p2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00" name="Google Shape;100;p2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09D477B9-C48D-4619-9D0E-52EC46449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481" y="1502834"/>
            <a:ext cx="2591025" cy="4541914"/>
          </a:xfrm>
          <a:prstGeom prst="rect">
            <a:avLst/>
          </a:prstGeom>
        </p:spPr>
      </p:pic>
      <p:pic>
        <p:nvPicPr>
          <p:cNvPr id="13" name="Imagen 12" descr="Texto&#10;&#10;Descripción generada automáticamente con confianza baja">
            <a:extLst>
              <a:ext uri="{FF2B5EF4-FFF2-40B4-BE49-F238E27FC236}">
                <a16:creationId xmlns:a16="http://schemas.microsoft.com/office/drawing/2014/main" id="{F09FC075-CF1B-4165-8652-1244D70FA3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03" t="10678" r="44753" b="58206"/>
          <a:stretch/>
        </p:blipFill>
        <p:spPr>
          <a:xfrm>
            <a:off x="8542531" y="3336773"/>
            <a:ext cx="2865748" cy="550140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6CC6D7C6-97B9-4B09-8C60-5E8989DD98B4}"/>
              </a:ext>
            </a:extLst>
          </p:cNvPr>
          <p:cNvSpPr/>
          <p:nvPr/>
        </p:nvSpPr>
        <p:spPr>
          <a:xfrm>
            <a:off x="4296546" y="3336773"/>
            <a:ext cx="3987538" cy="55014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1B28EEB-86AE-48AC-9053-04438714326C}"/>
              </a:ext>
            </a:extLst>
          </p:cNvPr>
          <p:cNvSpPr txBox="1"/>
          <p:nvPr/>
        </p:nvSpPr>
        <p:spPr>
          <a:xfrm>
            <a:off x="5716296" y="3001042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/>
              <a:t>script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58F0517-E9B9-47B0-B16E-48AA0663521C}"/>
              </a:ext>
            </a:extLst>
          </p:cNvPr>
          <p:cNvSpPr txBox="1"/>
          <p:nvPr/>
        </p:nvSpPr>
        <p:spPr>
          <a:xfrm>
            <a:off x="9211414" y="4015818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Input del modelo</a:t>
            </a:r>
          </a:p>
          <a:p>
            <a:r>
              <a:rPr lang="es-PE" dirty="0"/>
              <a:t>Text </a:t>
            </a:r>
            <a:r>
              <a:rPr lang="es-PE" dirty="0" err="1"/>
              <a:t>Recognition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86688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00" name="Google Shape;100;p2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4B912001-8413-48A0-A91F-D72BA403D0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340310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1F707763-6392-4BDF-BE65-89B35BA1E33F}"/>
              </a:ext>
            </a:extLst>
          </p:cNvPr>
          <p:cNvSpPr txBox="1"/>
          <p:nvPr/>
        </p:nvSpPr>
        <p:spPr>
          <a:xfrm>
            <a:off x="3486883" y="2208253"/>
            <a:ext cx="2574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600" dirty="0"/>
              <a:t>1° Proyecto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0897633-82A0-43B8-BF21-4505B7036EBD}"/>
              </a:ext>
            </a:extLst>
          </p:cNvPr>
          <p:cNvSpPr txBox="1"/>
          <p:nvPr/>
        </p:nvSpPr>
        <p:spPr>
          <a:xfrm>
            <a:off x="7164908" y="2208253"/>
            <a:ext cx="2574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600" dirty="0"/>
              <a:t>2° Proyecto</a:t>
            </a:r>
          </a:p>
        </p:txBody>
      </p:sp>
    </p:spTree>
    <p:extLst>
      <p:ext uri="{BB962C8B-B14F-4D97-AF65-F5344CB8AC3E}">
        <p14:creationId xmlns:p14="http://schemas.microsoft.com/office/powerpoint/2010/main" val="531860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221671" y="107844"/>
            <a:ext cx="347363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Detección de texto</a:t>
            </a:r>
            <a:endParaRPr dirty="0"/>
          </a:p>
        </p:txBody>
      </p:sp>
      <p:sp>
        <p:nvSpPr>
          <p:cNvPr id="95" name="Google Shape;95;p2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00" name="Google Shape;100;p2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79A81D8-2741-479B-8C96-88891C0A0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445" y="2015367"/>
            <a:ext cx="7491109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84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221671" y="107844"/>
            <a:ext cx="347363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Detección de texto</a:t>
            </a:r>
            <a:endParaRPr dirty="0"/>
          </a:p>
        </p:txBody>
      </p:sp>
      <p:sp>
        <p:nvSpPr>
          <p:cNvPr id="95" name="Google Shape;95;p2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00" name="Google Shape;100;p2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27F7DC9-CA19-4932-89DA-EDC01EFBD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497" y="1386370"/>
            <a:ext cx="7453006" cy="269009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3E24BA3-58E0-439C-92CF-9722829C8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217" y="4488707"/>
            <a:ext cx="5151566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85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607543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Reconocimiento de texto</a:t>
            </a:r>
            <a:endParaRPr dirty="0"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D622EC06-406D-4E67-9AE7-9297AE6A8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68" y="1038380"/>
            <a:ext cx="5730737" cy="542591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93C7F65-4854-4FEF-87E5-D7BB49998C9E}"/>
              </a:ext>
            </a:extLst>
          </p:cNvPr>
          <p:cNvSpPr txBox="1"/>
          <p:nvPr/>
        </p:nvSpPr>
        <p:spPr>
          <a:xfrm>
            <a:off x="7550870" y="3335836"/>
            <a:ext cx="34708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800" dirty="0" err="1"/>
              <a:t>PaddleOCR</a:t>
            </a:r>
            <a:endParaRPr lang="es-PE" sz="4800" dirty="0"/>
          </a:p>
        </p:txBody>
      </p:sp>
    </p:spTree>
    <p:extLst>
      <p:ext uri="{BB962C8B-B14F-4D97-AF65-F5344CB8AC3E}">
        <p14:creationId xmlns:p14="http://schemas.microsoft.com/office/powerpoint/2010/main" val="98257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0" y="107844"/>
            <a:ext cx="578320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Reconocimiento de texto</a:t>
            </a:r>
            <a:endParaRPr lang="es-PE" sz="2800" dirty="0"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Escala de tiempo&#10;&#10;Descripción generada automáticamente">
            <a:extLst>
              <a:ext uri="{FF2B5EF4-FFF2-40B4-BE49-F238E27FC236}">
                <a16:creationId xmlns:a16="http://schemas.microsoft.com/office/drawing/2014/main" id="{CEF33782-DDD8-45BF-A2BD-D286E54C6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48" y="854836"/>
            <a:ext cx="11024167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91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221670" y="107844"/>
            <a:ext cx="529300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Reconocimiento de texto</a:t>
            </a:r>
            <a:endParaRPr lang="es-PE" sz="2800" dirty="0"/>
          </a:p>
        </p:txBody>
      </p:sp>
      <p:sp>
        <p:nvSpPr>
          <p:cNvPr id="95" name="Google Shape;95;p2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00" name="Google Shape;100;p2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ECD976D-B6C5-4F96-8C77-9B3B2AA0E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444" y="1571785"/>
            <a:ext cx="7049111" cy="40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65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221671" y="107844"/>
            <a:ext cx="48310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Reconocimiento de texto</a:t>
            </a:r>
            <a:endParaRPr lang="es-PE" sz="2800" dirty="0"/>
          </a:p>
        </p:txBody>
      </p:sp>
      <p:sp>
        <p:nvSpPr>
          <p:cNvPr id="95" name="Google Shape;95;p2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00" name="Google Shape;100;p2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B0F039D-7EDD-4F16-B620-16DDCAC8A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42" y="1149709"/>
            <a:ext cx="7468247" cy="28806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3CA531F-34F4-4E20-911A-B72C920C8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555" y="2911509"/>
            <a:ext cx="7338696" cy="279678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82D787B-1DC8-46AD-ACBA-C8ACE65CC5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2951" y="4526374"/>
            <a:ext cx="6157494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55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0" y="107844"/>
            <a:ext cx="48876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Reconocimiento de texto</a:t>
            </a:r>
            <a:endParaRPr lang="es-PE" sz="2800" dirty="0"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CB60FD6-34BC-4D76-9070-D1F069964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182" y="1146027"/>
            <a:ext cx="10143099" cy="46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1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0" y="107844"/>
            <a:ext cx="463313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Reconocimiento de texto</a:t>
            </a:r>
            <a:endParaRPr lang="es-PE" sz="2800" dirty="0"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9D9F6417-D44A-441A-B14A-84DF0ACD4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049" y="1475116"/>
            <a:ext cx="7635902" cy="411515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53C9758-486D-4F4E-B2BD-873533ED7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8587" y="5765374"/>
            <a:ext cx="54387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74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0" y="107844"/>
            <a:ext cx="435032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Reconocimiento de texto</a:t>
            </a:r>
            <a:endParaRPr lang="es-PE" sz="2800" dirty="0"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8C83EFF-803A-4150-8859-9EB85F3DF3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25" t="80879" r="71061" b="-334"/>
          <a:stretch/>
        </p:blipFill>
        <p:spPr>
          <a:xfrm>
            <a:off x="6616201" y="5182228"/>
            <a:ext cx="3395066" cy="146180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2918DCC-2704-4B6E-8FEE-7C60BBD3BC0F}"/>
              </a:ext>
            </a:extLst>
          </p:cNvPr>
          <p:cNvSpPr txBox="1"/>
          <p:nvPr/>
        </p:nvSpPr>
        <p:spPr>
          <a:xfrm>
            <a:off x="6719895" y="835099"/>
            <a:ext cx="447911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/>
              <a:t>Script</a:t>
            </a:r>
          </a:p>
          <a:p>
            <a:r>
              <a:rPr lang="es-PE" sz="3200" dirty="0"/>
              <a:t>- Establecer </a:t>
            </a:r>
            <a:r>
              <a:rPr lang="es-PE" sz="3200" dirty="0" err="1"/>
              <a:t>threshold</a:t>
            </a:r>
            <a:endParaRPr lang="es-PE" sz="3200" dirty="0"/>
          </a:p>
          <a:p>
            <a:r>
              <a:rPr lang="es-PE" sz="3200" dirty="0"/>
              <a:t>- Detectar </a:t>
            </a:r>
            <a:r>
              <a:rPr lang="es-PE" sz="3200" dirty="0" err="1"/>
              <a:t>strings</a:t>
            </a:r>
            <a:endParaRPr lang="es-PE" sz="3200" dirty="0"/>
          </a:p>
          <a:p>
            <a:pPr lvl="3"/>
            <a:r>
              <a:rPr lang="es-PE" sz="3200" dirty="0"/>
              <a:t>- Si empiezan con</a:t>
            </a:r>
          </a:p>
          <a:p>
            <a:pPr lvl="3"/>
            <a:r>
              <a:rPr lang="es-PE" sz="3200" dirty="0"/>
              <a:t>   “v” o “u”</a:t>
            </a:r>
          </a:p>
          <a:p>
            <a:pPr lvl="3"/>
            <a:r>
              <a:rPr lang="es-PE" sz="3200" dirty="0"/>
              <a:t>	Si le siguen 6 </a:t>
            </a:r>
            <a:r>
              <a:rPr lang="es-PE" sz="3200" dirty="0" err="1"/>
              <a:t>num</a:t>
            </a:r>
            <a:endParaRPr lang="es-PE" sz="3200" dirty="0"/>
          </a:p>
          <a:p>
            <a:pPr lvl="3"/>
            <a:r>
              <a:rPr lang="es-PE" sz="3200" dirty="0"/>
              <a:t>		Registrar</a:t>
            </a:r>
          </a:p>
          <a:p>
            <a:pPr lvl="3"/>
            <a:r>
              <a:rPr lang="es-PE" sz="3200" dirty="0"/>
              <a:t>- Pasar a tabla (BD)  </a:t>
            </a:r>
          </a:p>
          <a:p>
            <a:pPr lvl="3"/>
            <a:endParaRPr lang="es-PE" sz="32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0AAAF62-9732-4E6D-AA87-857594CFB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20" y="1339562"/>
            <a:ext cx="5021307" cy="501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66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 dirty="0"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6A4C2F4-53CB-4D61-AED2-42B68089F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46" y="1752280"/>
            <a:ext cx="1501270" cy="398560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DD97B52-6724-4EC9-A3AE-B5F3575B3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415" y="2334850"/>
            <a:ext cx="1463167" cy="249195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655A175-EC24-47E5-9154-DD97A702F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971" y="1457587"/>
            <a:ext cx="7605419" cy="272819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7A25DA3-7698-46AD-A923-AD6BB04944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4111" y="4491631"/>
            <a:ext cx="5921253" cy="10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6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370930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 procesamiento</a:t>
            </a:r>
            <a:endParaRPr lang="es-PE" sz="2800" dirty="0"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Pantalla de computadora con fondo negro&#10;&#10;Descripción generada automáticamente con confianza media">
            <a:extLst>
              <a:ext uri="{FF2B5EF4-FFF2-40B4-BE49-F238E27FC236}">
                <a16:creationId xmlns:a16="http://schemas.microsoft.com/office/drawing/2014/main" id="{7930C791-253B-4001-8B43-0427307F7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812" y="723194"/>
            <a:ext cx="7893822" cy="61348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D9BD1AB3-F902-436B-B2EB-64B7DCEE0E41}"/>
                  </a:ext>
                </a:extLst>
              </p14:cNvPr>
              <p14:cNvContentPartPr/>
              <p14:nvPr/>
            </p14:nvContentPartPr>
            <p14:xfrm>
              <a:off x="4718160" y="1530360"/>
              <a:ext cx="5969160" cy="346752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D9BD1AB3-F902-436B-B2EB-64B7DCEE0E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08800" y="1521000"/>
                <a:ext cx="5987880" cy="348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6511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4C06C0F-93B0-4C49-BD61-BCD3B668D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377" y="1145049"/>
            <a:ext cx="2758679" cy="302540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B26C9CF-2CFF-4FA4-8D42-9C0AD251F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176" y="1796830"/>
            <a:ext cx="6607113" cy="198899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D2AD973-CF61-416F-A84A-FABED3269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1071" y="4555080"/>
            <a:ext cx="9083827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03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6DD610B-2359-46AA-8E2D-1777DD037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681" y="4918722"/>
            <a:ext cx="7392041" cy="171464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E3CCD4E-FD7C-436F-B434-759836722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405" y="1102876"/>
            <a:ext cx="3562847" cy="363821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7D4594F-B063-44C2-8028-D8AF82B415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4386" y="1184212"/>
            <a:ext cx="1480970" cy="35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27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D1BDC78-F051-42E9-B063-8C7A79FB3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29" y="1434108"/>
            <a:ext cx="9393669" cy="47523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CF31998-4C23-4CFA-9BA2-7C3856CE1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407" y="1396680"/>
            <a:ext cx="965855" cy="406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12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26E15B6-F219-49FE-8D1F-7B746003F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71" y="1227011"/>
            <a:ext cx="9916998" cy="539696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D5B0952-B90B-4BFA-8BEB-34AB4D839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864" y="2669943"/>
            <a:ext cx="3632477" cy="111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38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5C7B0F7-F78E-4A6D-9C05-39DACC1F4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14" y="1003350"/>
            <a:ext cx="8702380" cy="563612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756B36E-4454-4BD4-BE0B-7C6A9B801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3608" y="2472032"/>
            <a:ext cx="3632477" cy="99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0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Reflexiones</a:t>
            </a:r>
            <a:endParaRPr dirty="0"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B089AD0-1481-41CD-87AD-BA12B69A06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61"/>
          <a:stretch/>
        </p:blipFill>
        <p:spPr>
          <a:xfrm>
            <a:off x="962357" y="2213858"/>
            <a:ext cx="2011310" cy="16384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F160D98-854C-46DB-8A3C-93188B973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327" y="1157248"/>
            <a:ext cx="6401661" cy="252124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E9FFB48-DB29-48C1-A32C-41915178A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2327" y="3852300"/>
            <a:ext cx="6514783" cy="268337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D08D89E-C655-40D3-9DE2-358BDDC08291}"/>
              </a:ext>
            </a:extLst>
          </p:cNvPr>
          <p:cNvSpPr txBox="1"/>
          <p:nvPr/>
        </p:nvSpPr>
        <p:spPr>
          <a:xfrm>
            <a:off x="1153526" y="1833939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Potencial solución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D4EB014-2388-4B2E-8501-783EBC927898}"/>
              </a:ext>
            </a:extLst>
          </p:cNvPr>
          <p:cNvSpPr txBox="1"/>
          <p:nvPr/>
        </p:nvSpPr>
        <p:spPr>
          <a:xfrm>
            <a:off x="1074979" y="4192212"/>
            <a:ext cx="17860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Desventaja</a:t>
            </a:r>
          </a:p>
          <a:p>
            <a:pPr marL="285750" indent="-285750">
              <a:buFontTx/>
              <a:buChar char="-"/>
            </a:pPr>
            <a:r>
              <a:rPr lang="es-PE" dirty="0"/>
              <a:t>Doble de trabajo</a:t>
            </a:r>
          </a:p>
          <a:p>
            <a:pPr marL="285750" indent="-285750">
              <a:buFontTx/>
              <a:buChar char="-"/>
            </a:pPr>
            <a:r>
              <a:rPr lang="es-PE" dirty="0"/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1653445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Reflexiones</a:t>
            </a:r>
            <a:endParaRPr lang="es-PE" sz="2800" dirty="0"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4AD104B-6A73-466A-B61A-531334096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34" y="2004106"/>
            <a:ext cx="4587638" cy="1851820"/>
          </a:xfrm>
          <a:prstGeom prst="rect">
            <a:avLst/>
          </a:prstGeom>
        </p:spPr>
      </p:pic>
      <p:pic>
        <p:nvPicPr>
          <p:cNvPr id="7" name="Imagen 6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21BB4296-0245-4112-B7EF-9757C2895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6016" y="2347465"/>
            <a:ext cx="2686050" cy="31623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A0F4E0-959D-4049-BE6F-247119D74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34" y="4152162"/>
            <a:ext cx="4366638" cy="1729890"/>
          </a:xfrm>
          <a:prstGeom prst="rect">
            <a:avLst/>
          </a:prstGeom>
        </p:spPr>
      </p:pic>
      <p:pic>
        <p:nvPicPr>
          <p:cNvPr id="11" name="Imagen 10" descr="Imagen que contiene oscuro, computadora, hombre, luz&#10;&#10;Descripción generada automáticamente">
            <a:extLst>
              <a:ext uri="{FF2B5EF4-FFF2-40B4-BE49-F238E27FC236}">
                <a16:creationId xmlns:a16="http://schemas.microsoft.com/office/drawing/2014/main" id="{D188B6C5-27CC-4C59-B5CC-CD3DEA5BFB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5140" y="2347465"/>
            <a:ext cx="3403307" cy="301692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80D74332-FF3C-4E25-B7C8-B43212EB5B22}"/>
              </a:ext>
            </a:extLst>
          </p:cNvPr>
          <p:cNvSpPr txBox="1"/>
          <p:nvPr/>
        </p:nvSpPr>
        <p:spPr>
          <a:xfrm>
            <a:off x="7466686" y="1505568"/>
            <a:ext cx="2563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/>
              <a:t>Reemplazar cinta (?)</a:t>
            </a:r>
          </a:p>
        </p:txBody>
      </p:sp>
    </p:spTree>
    <p:extLst>
      <p:ext uri="{BB962C8B-B14F-4D97-AF65-F5344CB8AC3E}">
        <p14:creationId xmlns:p14="http://schemas.microsoft.com/office/powerpoint/2010/main" val="1118475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Reflexiones</a:t>
            </a:r>
            <a:endParaRPr lang="es-PE" sz="2800" dirty="0"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F80B94B-E89C-4D69-85C1-23BD6E121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498" y="1268644"/>
            <a:ext cx="5610715" cy="5131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051C07D-E8A8-42D9-B4B1-AF82B98CF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074" y="2090534"/>
            <a:ext cx="5490299" cy="55556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3343D36-3545-4016-B284-812353FDC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280" y="2872411"/>
            <a:ext cx="4290641" cy="71510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0617D82-F905-43B2-86C0-DB1D48BF4C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0461" y="982154"/>
            <a:ext cx="511759" cy="489369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BCAC349-FB5C-4A11-9828-B4A34DCAAE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7790" y="3775318"/>
            <a:ext cx="6091624" cy="72953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045BBD7-13C4-4E08-843C-368BA5B66B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8346" y="4692654"/>
            <a:ext cx="5810512" cy="73890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6E0BDB2-A2BA-4C41-B6A1-CE6CF4E386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06216" y="5684100"/>
            <a:ext cx="5054771" cy="56494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D97A509B-6B93-47C9-9CF3-7D9C03BBCF50}"/>
              </a:ext>
            </a:extLst>
          </p:cNvPr>
          <p:cNvSpPr txBox="1"/>
          <p:nvPr/>
        </p:nvSpPr>
        <p:spPr>
          <a:xfrm>
            <a:off x="657613" y="1959436"/>
            <a:ext cx="19984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dirty="0"/>
              <a:t>Cámara</a:t>
            </a:r>
          </a:p>
          <a:p>
            <a:r>
              <a:rPr lang="es-PE" sz="2800" dirty="0"/>
              <a:t>De</a:t>
            </a:r>
          </a:p>
          <a:p>
            <a:r>
              <a:rPr lang="es-PE" sz="2800" dirty="0"/>
              <a:t>Mayor </a:t>
            </a:r>
          </a:p>
          <a:p>
            <a:r>
              <a:rPr lang="es-PE" sz="2800" dirty="0"/>
              <a:t>Resolución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12F6DA5-6F9E-47D1-8194-6789322B59E4}"/>
              </a:ext>
            </a:extLst>
          </p:cNvPr>
          <p:cNvSpPr txBox="1"/>
          <p:nvPr/>
        </p:nvSpPr>
        <p:spPr>
          <a:xfrm>
            <a:off x="636117" y="4504854"/>
            <a:ext cx="1998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dirty="0"/>
              <a:t>Mejor</a:t>
            </a:r>
          </a:p>
          <a:p>
            <a:r>
              <a:rPr lang="es-PE" sz="2800" dirty="0"/>
              <a:t>Iluminación</a:t>
            </a:r>
          </a:p>
        </p:txBody>
      </p:sp>
    </p:spTree>
    <p:extLst>
      <p:ext uri="{BB962C8B-B14F-4D97-AF65-F5344CB8AC3E}">
        <p14:creationId xmlns:p14="http://schemas.microsoft.com/office/powerpoint/2010/main" val="1645762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Reflexiones</a:t>
            </a:r>
            <a:endParaRPr lang="es-PE" sz="2800" dirty="0"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Texto, Carta&#10;&#10;Descripción generada automáticamente">
            <a:extLst>
              <a:ext uri="{FF2B5EF4-FFF2-40B4-BE49-F238E27FC236}">
                <a16:creationId xmlns:a16="http://schemas.microsoft.com/office/drawing/2014/main" id="{6BC6891C-9816-45CD-B44E-54D0319C5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156" y="1994915"/>
            <a:ext cx="3606685" cy="3599893"/>
          </a:xfrm>
          <a:prstGeom prst="rect">
            <a:avLst/>
          </a:prstGeom>
        </p:spPr>
      </p:pic>
      <p:pic>
        <p:nvPicPr>
          <p:cNvPr id="4" name="Imagen 3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C9907F33-A7CF-4949-BD03-326AA24EC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254" y="1751082"/>
            <a:ext cx="5695025" cy="408755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6A828D6-121E-470C-9360-3239B4C2E654}"/>
              </a:ext>
            </a:extLst>
          </p:cNvPr>
          <p:cNvSpPr txBox="1"/>
          <p:nvPr/>
        </p:nvSpPr>
        <p:spPr>
          <a:xfrm>
            <a:off x="1348033" y="1486960"/>
            <a:ext cx="2792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/>
              <a:t>Alternativa al </a:t>
            </a:r>
            <a:r>
              <a:rPr lang="es-PE" sz="2000" i="1" dirty="0" err="1"/>
              <a:t>cropping</a:t>
            </a:r>
            <a:r>
              <a:rPr lang="es-PE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5769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Reflexiones</a:t>
            </a:r>
            <a:endParaRPr lang="es-PE" sz="2800" dirty="0"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Texto, Carta&#10;&#10;Descripción generada automáticamente">
            <a:extLst>
              <a:ext uri="{FF2B5EF4-FFF2-40B4-BE49-F238E27FC236}">
                <a16:creationId xmlns:a16="http://schemas.microsoft.com/office/drawing/2014/main" id="{2209B644-06D7-4EF4-AFF3-FB17F3A54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437" y="1953258"/>
            <a:ext cx="3997015" cy="3419450"/>
          </a:xfrm>
          <a:prstGeom prst="rect">
            <a:avLst/>
          </a:prstGeom>
        </p:spPr>
      </p:pic>
      <p:pic>
        <p:nvPicPr>
          <p:cNvPr id="10" name="Imagen 9" descr="Un letrero de color negro&#10;&#10;Descripción generada automáticamente con confianza media">
            <a:extLst>
              <a:ext uri="{FF2B5EF4-FFF2-40B4-BE49-F238E27FC236}">
                <a16:creationId xmlns:a16="http://schemas.microsoft.com/office/drawing/2014/main" id="{ED47C2FE-7EB1-491F-8EDC-53925138A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787" y="1587835"/>
            <a:ext cx="3997015" cy="443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73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386956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 procesamiento</a:t>
            </a:r>
            <a:endParaRPr lang="es-PE" sz="2800" dirty="0"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1E8CA365-274D-4AF8-A47D-93EDDA6DA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176" y="2356106"/>
            <a:ext cx="4266648" cy="3347112"/>
          </a:xfrm>
          <a:prstGeom prst="rect">
            <a:avLst/>
          </a:prstGeom>
        </p:spPr>
      </p:pic>
      <p:pic>
        <p:nvPicPr>
          <p:cNvPr id="7" name="Imagen 6" descr="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2354D932-C377-4113-95CF-21B91B8D0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177" y="2356106"/>
            <a:ext cx="4266648" cy="334711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7620535-47A0-4FFB-8AEF-6293BA0AAFB5}"/>
              </a:ext>
            </a:extLst>
          </p:cNvPr>
          <p:cNvSpPr txBox="1"/>
          <p:nvPr/>
        </p:nvSpPr>
        <p:spPr>
          <a:xfrm>
            <a:off x="7558413" y="1872817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0.9 &lt; </a:t>
            </a:r>
            <a:r>
              <a:rPr lang="es-PE" dirty="0" err="1"/>
              <a:t>Left-right</a:t>
            </a:r>
            <a:r>
              <a:rPr lang="es-PE" dirty="0"/>
              <a:t> </a:t>
            </a:r>
            <a:r>
              <a:rPr lang="es-PE" dirty="0" err="1"/>
              <a:t>area</a:t>
            </a:r>
            <a:r>
              <a:rPr lang="es-PE" dirty="0"/>
              <a:t> ratio &lt; 1.1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FDA4533-7DE0-43C9-BA73-BF5C94FB33A3}"/>
              </a:ext>
            </a:extLst>
          </p:cNvPr>
          <p:cNvSpPr txBox="1"/>
          <p:nvPr/>
        </p:nvSpPr>
        <p:spPr>
          <a:xfrm>
            <a:off x="1973885" y="1872816"/>
            <a:ext cx="2621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err="1"/>
              <a:t>Centroid</a:t>
            </a:r>
            <a:r>
              <a:rPr lang="es-PE" dirty="0"/>
              <a:t> </a:t>
            </a:r>
            <a:r>
              <a:rPr lang="es-PE" dirty="0" err="1"/>
              <a:t>of</a:t>
            </a:r>
            <a:r>
              <a:rPr lang="es-PE" dirty="0"/>
              <a:t> </a:t>
            </a:r>
            <a:r>
              <a:rPr lang="es-PE" dirty="0" err="1"/>
              <a:t>area</a:t>
            </a:r>
            <a:r>
              <a:rPr lang="es-PE" dirty="0"/>
              <a:t> </a:t>
            </a:r>
            <a:r>
              <a:rPr lang="es-PE" dirty="0" err="1"/>
              <a:t>within</a:t>
            </a:r>
            <a:r>
              <a:rPr lang="es-PE" dirty="0"/>
              <a:t> </a:t>
            </a:r>
            <a:r>
              <a:rPr lang="es-PE" dirty="0" err="1"/>
              <a:t>contour</a:t>
            </a:r>
            <a:endParaRPr lang="es-PE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4C8E917-F39B-4ECF-A658-C44E4489D42B}"/>
              </a:ext>
            </a:extLst>
          </p:cNvPr>
          <p:cNvSpPr txBox="1"/>
          <p:nvPr/>
        </p:nvSpPr>
        <p:spPr>
          <a:xfrm>
            <a:off x="5883442" y="1882243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VS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AC62EBC9-15D6-4333-8F5C-F6A84B6E438A}"/>
                  </a:ext>
                </a:extLst>
              </p14:cNvPr>
              <p14:cNvContentPartPr/>
              <p14:nvPr/>
            </p14:nvContentPartPr>
            <p14:xfrm>
              <a:off x="977760" y="1333440"/>
              <a:ext cx="10604880" cy="45914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AC62EBC9-15D6-4333-8F5C-F6A84B6E43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8400" y="1324080"/>
                <a:ext cx="10623600" cy="461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68527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Reflexiones</a:t>
            </a:r>
            <a:endParaRPr lang="es-PE" sz="2800" dirty="0"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2DDFDDF-1F74-47BB-B935-EE05EBC3D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929" y="2232010"/>
            <a:ext cx="7872142" cy="322353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93F234A-0A42-45FE-B6B8-1A84550B330D}"/>
              </a:ext>
            </a:extLst>
          </p:cNvPr>
          <p:cNvSpPr txBox="1"/>
          <p:nvPr/>
        </p:nvSpPr>
        <p:spPr>
          <a:xfrm>
            <a:off x="2581139" y="1724055"/>
            <a:ext cx="7218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/>
              <a:t>Reentrar modelo de detección de texto para un nuevo </a:t>
            </a:r>
            <a:r>
              <a:rPr lang="es-PE" sz="2000" dirty="0" err="1"/>
              <a:t>dataset</a:t>
            </a:r>
            <a:endParaRPr lang="es-PE" sz="2000" dirty="0"/>
          </a:p>
        </p:txBody>
      </p:sp>
    </p:spTree>
    <p:extLst>
      <p:ext uri="{BB962C8B-B14F-4D97-AF65-F5344CB8AC3E}">
        <p14:creationId xmlns:p14="http://schemas.microsoft.com/office/powerpoint/2010/main" val="498627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221671" y="107844"/>
            <a:ext cx="363389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 procesamiento</a:t>
            </a:r>
            <a:endParaRPr lang="es-PE" sz="2800" dirty="0"/>
          </a:p>
        </p:txBody>
      </p:sp>
      <p:sp>
        <p:nvSpPr>
          <p:cNvPr id="95" name="Google Shape;95;p2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00" name="Google Shape;100;p2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2978848-15E6-4255-A5FE-2BEE8B835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240" y="992553"/>
            <a:ext cx="7323455" cy="25910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FD50FF1-3D22-4979-9040-4686B861B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354" y="5172679"/>
            <a:ext cx="6309907" cy="157747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4003686-5859-4059-B6ED-2ADDE8796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3703" y="2726280"/>
            <a:ext cx="7453006" cy="26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73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221671" y="107844"/>
            <a:ext cx="366217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 procesamiento</a:t>
            </a:r>
            <a:endParaRPr lang="es-PE" sz="2800" dirty="0"/>
          </a:p>
        </p:txBody>
      </p:sp>
      <p:sp>
        <p:nvSpPr>
          <p:cNvPr id="95" name="Google Shape;95;p2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00" name="Google Shape;100;p2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57EE6F69-4705-4112-A011-3D5D60BBE7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050601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08708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0" y="107844"/>
            <a:ext cx="357733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 procesamiento</a:t>
            </a:r>
            <a:endParaRPr dirty="0"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Una pantalla de un teléfono celular&#10;&#10;Descripción generada automáticamente">
            <a:extLst>
              <a:ext uri="{FF2B5EF4-FFF2-40B4-BE49-F238E27FC236}">
                <a16:creationId xmlns:a16="http://schemas.microsoft.com/office/drawing/2014/main" id="{15356CAC-C206-42E1-9840-BAD7BB584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07" y="3101675"/>
            <a:ext cx="2877561" cy="2302048"/>
          </a:xfrm>
          <a:prstGeom prst="rect">
            <a:avLst/>
          </a:prstGeom>
        </p:spPr>
      </p:pic>
      <p:pic>
        <p:nvPicPr>
          <p:cNvPr id="5" name="Imagen 4" descr="Pantalla de computadora con letras&#10;&#10;Descripción generada automáticamente con confianza media">
            <a:extLst>
              <a:ext uri="{FF2B5EF4-FFF2-40B4-BE49-F238E27FC236}">
                <a16:creationId xmlns:a16="http://schemas.microsoft.com/office/drawing/2014/main" id="{5D3C9803-EB81-4DCA-9F91-48F5DDDE0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666" y="3429000"/>
            <a:ext cx="2779729" cy="1647398"/>
          </a:xfrm>
          <a:prstGeom prst="rect">
            <a:avLst/>
          </a:prstGeom>
        </p:spPr>
      </p:pic>
      <p:pic>
        <p:nvPicPr>
          <p:cNvPr id="7" name="Imagen 6" descr="Pantalla de computadora con letras&#10;&#10;Descripción generada automáticamente con confianza media">
            <a:extLst>
              <a:ext uri="{FF2B5EF4-FFF2-40B4-BE49-F238E27FC236}">
                <a16:creationId xmlns:a16="http://schemas.microsoft.com/office/drawing/2014/main" id="{8C7FB30D-0B15-4785-A3E9-E5B90961E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193" y="3293055"/>
            <a:ext cx="3238500" cy="191928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49CD466-D875-4D7B-B361-CA8DCCD2908A}"/>
              </a:ext>
            </a:extLst>
          </p:cNvPr>
          <p:cNvSpPr txBox="1"/>
          <p:nvPr/>
        </p:nvSpPr>
        <p:spPr>
          <a:xfrm>
            <a:off x="7145298" y="1494642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/>
              <a:t>- </a:t>
            </a:r>
            <a:r>
              <a:rPr lang="es-PE" sz="2400" dirty="0" err="1"/>
              <a:t>Blur</a:t>
            </a:r>
            <a:endParaRPr lang="es-PE" sz="24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AE28470-D9F2-4A2F-AEEB-85B80EF757EF}"/>
              </a:ext>
            </a:extLst>
          </p:cNvPr>
          <p:cNvSpPr txBox="1"/>
          <p:nvPr/>
        </p:nvSpPr>
        <p:spPr>
          <a:xfrm>
            <a:off x="3306960" y="1725475"/>
            <a:ext cx="1436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 err="1"/>
              <a:t>Cropping</a:t>
            </a:r>
            <a:endParaRPr lang="es-PE" sz="2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ACDD64B-F338-48DA-ADCC-2524452E03C2}"/>
              </a:ext>
            </a:extLst>
          </p:cNvPr>
          <p:cNvSpPr txBox="1"/>
          <p:nvPr/>
        </p:nvSpPr>
        <p:spPr>
          <a:xfrm>
            <a:off x="7145298" y="1872884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/>
              <a:t>- </a:t>
            </a:r>
            <a:r>
              <a:rPr lang="es-PE" sz="2400" dirty="0" err="1"/>
              <a:t>Noise</a:t>
            </a:r>
            <a:endParaRPr lang="es-PE" sz="2400" dirty="0"/>
          </a:p>
        </p:txBody>
      </p:sp>
      <p:sp>
        <p:nvSpPr>
          <p:cNvPr id="11" name="Flecha: circular 10">
            <a:extLst>
              <a:ext uri="{FF2B5EF4-FFF2-40B4-BE49-F238E27FC236}">
                <a16:creationId xmlns:a16="http://schemas.microsoft.com/office/drawing/2014/main" id="{34C0B75B-5EF4-4A3C-90A4-4BBA5AFA8733}"/>
              </a:ext>
            </a:extLst>
          </p:cNvPr>
          <p:cNvSpPr/>
          <p:nvPr/>
        </p:nvSpPr>
        <p:spPr>
          <a:xfrm rot="1282836">
            <a:off x="3031825" y="2169010"/>
            <a:ext cx="1986883" cy="1919288"/>
          </a:xfrm>
          <a:prstGeom prst="circularArrow">
            <a:avLst>
              <a:gd name="adj1" fmla="val 6182"/>
              <a:gd name="adj2" fmla="val 697620"/>
              <a:gd name="adj3" fmla="val 18790146"/>
              <a:gd name="adj4" fmla="val 10513341"/>
              <a:gd name="adj5" fmla="val 10502"/>
            </a:avLst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22" name="Flecha: circular 21">
            <a:extLst>
              <a:ext uri="{FF2B5EF4-FFF2-40B4-BE49-F238E27FC236}">
                <a16:creationId xmlns:a16="http://schemas.microsoft.com/office/drawing/2014/main" id="{F6819F97-D235-4A4E-9F31-602F06C91500}"/>
              </a:ext>
            </a:extLst>
          </p:cNvPr>
          <p:cNvSpPr/>
          <p:nvPr/>
        </p:nvSpPr>
        <p:spPr>
          <a:xfrm rot="1282836">
            <a:off x="6756134" y="2267356"/>
            <a:ext cx="1986883" cy="1919288"/>
          </a:xfrm>
          <a:prstGeom prst="circularArrow">
            <a:avLst>
              <a:gd name="adj1" fmla="val 6182"/>
              <a:gd name="adj2" fmla="val 697620"/>
              <a:gd name="adj3" fmla="val 18790146"/>
              <a:gd name="adj4" fmla="val 10513341"/>
              <a:gd name="adj5" fmla="val 10502"/>
            </a:avLst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0" y="107844"/>
            <a:ext cx="419007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 procesamiento</a:t>
            </a:r>
            <a:endParaRPr lang="es-PE" sz="2800" dirty="0"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C2AA5ABF-7E6F-4B66-A3D3-8C5210D2E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46098"/>
          <a:stretch/>
        </p:blipFill>
        <p:spPr>
          <a:xfrm>
            <a:off x="1100764" y="1721052"/>
            <a:ext cx="3744613" cy="3887236"/>
          </a:xfrm>
          <a:prstGeom prst="rect">
            <a:avLst/>
          </a:prstGeo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B74C79B1-EC7E-41A4-A518-914392F484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240" r="13825"/>
          <a:stretch/>
        </p:blipFill>
        <p:spPr>
          <a:xfrm>
            <a:off x="7768173" y="2182305"/>
            <a:ext cx="2836982" cy="2964730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58D2E4F0-5D36-4E53-AFFE-D10B9F97EC94}"/>
              </a:ext>
            </a:extLst>
          </p:cNvPr>
          <p:cNvSpPr/>
          <p:nvPr/>
        </p:nvSpPr>
        <p:spPr>
          <a:xfrm>
            <a:off x="5397088" y="3328923"/>
            <a:ext cx="1819373" cy="73890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7084F88-E5DC-473C-A5A8-4F95F7664B02}"/>
              </a:ext>
            </a:extLst>
          </p:cNvPr>
          <p:cNvSpPr txBox="1"/>
          <p:nvPr/>
        </p:nvSpPr>
        <p:spPr>
          <a:xfrm>
            <a:off x="4181033" y="1429624"/>
            <a:ext cx="4251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/>
              <a:t>Vectorización</a:t>
            </a:r>
            <a:r>
              <a:rPr lang="es-PE" dirty="0"/>
              <a:t> </a:t>
            </a:r>
            <a:r>
              <a:rPr lang="es-PE" sz="2800" dirty="0"/>
              <a:t>con </a:t>
            </a:r>
            <a:r>
              <a:rPr lang="es-PE" sz="2800" dirty="0" err="1"/>
              <a:t>NumPy</a:t>
            </a:r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2785489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0" y="107844"/>
            <a:ext cx="425606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 procesamiento</a:t>
            </a:r>
            <a:endParaRPr lang="es-PE" sz="2800" dirty="0"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C939538-2C6A-4AAA-87ED-9058D27678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738908"/>
            <a:ext cx="10351613" cy="613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080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363</Words>
  <Application>Microsoft Office PowerPoint</Application>
  <PresentationFormat>Panorámica</PresentationFormat>
  <Paragraphs>121</Paragraphs>
  <Slides>40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3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zwn</dc:creator>
  <cp:lastModifiedBy>Dari Joshua Acuña Quiñones</cp:lastModifiedBy>
  <cp:revision>28</cp:revision>
  <dcterms:created xsi:type="dcterms:W3CDTF">2021-05-16T23:49:11Z</dcterms:created>
  <dcterms:modified xsi:type="dcterms:W3CDTF">2021-06-14T03:12:25Z</dcterms:modified>
</cp:coreProperties>
</file>